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35"/>
  </p:notesMasterIdLst>
  <p:sldIdLst>
    <p:sldId id="256" r:id="rId3"/>
    <p:sldId id="257" r:id="rId4"/>
    <p:sldId id="315" r:id="rId5"/>
    <p:sldId id="258" r:id="rId6"/>
    <p:sldId id="259" r:id="rId7"/>
    <p:sldId id="260" r:id="rId8"/>
    <p:sldId id="261" r:id="rId9"/>
    <p:sldId id="262" r:id="rId10"/>
    <p:sldId id="263" r:id="rId11"/>
    <p:sldId id="285" r:id="rId12"/>
    <p:sldId id="264" r:id="rId13"/>
    <p:sldId id="265" r:id="rId14"/>
    <p:sldId id="286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 type="screen4x3"/>
  <p:notesSz cx="6858000" cy="9144000"/>
  <p:embeddedFontLst>
    <p:embeddedFont>
      <p:font typeface="Tahoma" panose="020B0604030504040204" pitchFamily="34" charset="0"/>
      <p:regular r:id="rId36"/>
      <p:bold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microsoft.com/office/2016/11/relationships/changesInfo" Target="changesInfos/changesInfo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font" Target="fonts/font2.fntdata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les Ribeiro de Magalhães Filho" userId="63d936868f41e7ac" providerId="LiveId" clId="{6ADD7AF4-5B6D-4CB3-93E9-B47CD74B95A6}"/>
    <pc:docChg chg="custSel addSld modSld">
      <pc:chgData name="Thales Ribeiro de Magalhães Filho" userId="63d936868f41e7ac" providerId="LiveId" clId="{6ADD7AF4-5B6D-4CB3-93E9-B47CD74B95A6}" dt="2023-05-25T20:56:47.011" v="65" actId="1076"/>
      <pc:docMkLst>
        <pc:docMk/>
      </pc:docMkLst>
      <pc:sldChg chg="addSp delSp modSp mod">
        <pc:chgData name="Thales Ribeiro de Magalhães Filho" userId="63d936868f41e7ac" providerId="LiveId" clId="{6ADD7AF4-5B6D-4CB3-93E9-B47CD74B95A6}" dt="2023-05-25T20:56:47.011" v="65" actId="1076"/>
        <pc:sldMkLst>
          <pc:docMk/>
          <pc:sldMk cId="0" sldId="265"/>
        </pc:sldMkLst>
        <pc:spChg chg="mod">
          <ac:chgData name="Thales Ribeiro de Magalhães Filho" userId="63d936868f41e7ac" providerId="LiveId" clId="{6ADD7AF4-5B6D-4CB3-93E9-B47CD74B95A6}" dt="2023-05-25T20:56:37.138" v="62" actId="1076"/>
          <ac:spMkLst>
            <pc:docMk/>
            <pc:sldMk cId="0" sldId="265"/>
            <ac:spMk id="346" creationId="{00000000-0000-0000-0000-000000000000}"/>
          </ac:spMkLst>
        </pc:spChg>
        <pc:spChg chg="mod">
          <ac:chgData name="Thales Ribeiro de Magalhães Filho" userId="63d936868f41e7ac" providerId="LiveId" clId="{6ADD7AF4-5B6D-4CB3-93E9-B47CD74B95A6}" dt="2023-05-25T20:56:41.201" v="63" actId="1076"/>
          <ac:spMkLst>
            <pc:docMk/>
            <pc:sldMk cId="0" sldId="265"/>
            <ac:spMk id="347" creationId="{00000000-0000-0000-0000-000000000000}"/>
          </ac:spMkLst>
        </pc:spChg>
        <pc:picChg chg="add del mod">
          <ac:chgData name="Thales Ribeiro de Magalhães Filho" userId="63d936868f41e7ac" providerId="LiveId" clId="{6ADD7AF4-5B6D-4CB3-93E9-B47CD74B95A6}" dt="2023-05-25T20:56:01.025" v="54"/>
          <ac:picMkLst>
            <pc:docMk/>
            <pc:sldMk cId="0" sldId="265"/>
            <ac:picMk id="4098" creationId="{8543B1DC-ABD5-5031-6826-A83327D279EC}"/>
          </ac:picMkLst>
        </pc:picChg>
        <pc:picChg chg="add mod">
          <ac:chgData name="Thales Ribeiro de Magalhães Filho" userId="63d936868f41e7ac" providerId="LiveId" clId="{6ADD7AF4-5B6D-4CB3-93E9-B47CD74B95A6}" dt="2023-05-25T20:56:47.011" v="65" actId="1076"/>
          <ac:picMkLst>
            <pc:docMk/>
            <pc:sldMk cId="0" sldId="265"/>
            <ac:picMk id="4100" creationId="{909B46E7-65FC-CE44-C27F-418FD4BA7822}"/>
          </ac:picMkLst>
        </pc:picChg>
      </pc:sldChg>
      <pc:sldChg chg="new">
        <pc:chgData name="Thales Ribeiro de Magalhães Filho" userId="63d936868f41e7ac" providerId="LiveId" clId="{6ADD7AF4-5B6D-4CB3-93E9-B47CD74B95A6}" dt="2023-05-25T20:38:06.963" v="0" actId="680"/>
        <pc:sldMkLst>
          <pc:docMk/>
          <pc:sldMk cId="2022380871" sldId="287"/>
        </pc:sldMkLst>
      </pc:sldChg>
      <pc:sldChg chg="delSp modSp add mod delAnim">
        <pc:chgData name="Thales Ribeiro de Magalhães Filho" userId="63d936868f41e7ac" providerId="LiveId" clId="{6ADD7AF4-5B6D-4CB3-93E9-B47CD74B95A6}" dt="2023-05-25T20:41:45.373" v="46" actId="1076"/>
        <pc:sldMkLst>
          <pc:docMk/>
          <pc:sldMk cId="838568151" sldId="315"/>
        </pc:sldMkLst>
        <pc:spChg chg="mod">
          <ac:chgData name="Thales Ribeiro de Magalhães Filho" userId="63d936868f41e7ac" providerId="LiveId" clId="{6ADD7AF4-5B6D-4CB3-93E9-B47CD74B95A6}" dt="2023-05-25T20:41:45.373" v="46" actId="1076"/>
          <ac:spMkLst>
            <pc:docMk/>
            <pc:sldMk cId="838568151" sldId="315"/>
            <ac:spMk id="3" creationId="{AA0583F6-5467-4F11-A1DA-A195577FB77F}"/>
          </ac:spMkLst>
        </pc:spChg>
        <pc:spChg chg="mod">
          <ac:chgData name="Thales Ribeiro de Magalhães Filho" userId="63d936868f41e7ac" providerId="LiveId" clId="{6ADD7AF4-5B6D-4CB3-93E9-B47CD74B95A6}" dt="2023-05-25T20:41:39.989" v="45" actId="1076"/>
          <ac:spMkLst>
            <pc:docMk/>
            <pc:sldMk cId="838568151" sldId="315"/>
            <ac:spMk id="5" creationId="{ECC0ED4A-600F-4F98-9591-A32D1E9B6A5D}"/>
          </ac:spMkLst>
        </pc:spChg>
        <pc:spChg chg="mod">
          <ac:chgData name="Thales Ribeiro de Magalhães Filho" userId="63d936868f41e7ac" providerId="LiveId" clId="{6ADD7AF4-5B6D-4CB3-93E9-B47CD74B95A6}" dt="2023-05-25T20:41:15.244" v="40" actId="1076"/>
          <ac:spMkLst>
            <pc:docMk/>
            <pc:sldMk cId="838568151" sldId="315"/>
            <ac:spMk id="6" creationId="{F191C7B2-E4E7-40FE-996E-4E31A00BEA1B}"/>
          </ac:spMkLst>
        </pc:spChg>
        <pc:picChg chg="del">
          <ac:chgData name="Thales Ribeiro de Magalhães Filho" userId="63d936868f41e7ac" providerId="LiveId" clId="{6ADD7AF4-5B6D-4CB3-93E9-B47CD74B95A6}" dt="2023-05-25T20:38:38.733" v="2" actId="478"/>
          <ac:picMkLst>
            <pc:docMk/>
            <pc:sldMk cId="838568151" sldId="315"/>
            <ac:picMk id="2" creationId="{C52D3FD0-144E-4980-B113-950ADB5EC277}"/>
          </ac:picMkLst>
        </pc:picChg>
        <pc:picChg chg="mod">
          <ac:chgData name="Thales Ribeiro de Magalhães Filho" userId="63d936868f41e7ac" providerId="LiveId" clId="{6ADD7AF4-5B6D-4CB3-93E9-B47CD74B95A6}" dt="2023-05-25T20:41:35.896" v="44" actId="1076"/>
          <ac:picMkLst>
            <pc:docMk/>
            <pc:sldMk cId="838568151" sldId="315"/>
            <ac:picMk id="4" creationId="{35FEC536-CAC7-4401-9665-CFA67D1A99E2}"/>
          </ac:picMkLst>
        </pc:picChg>
      </pc:sldChg>
    </pc:docChg>
  </pc:docChgLst>
  <pc:docChgLst>
    <pc:chgData name="Thales Ribeiro de Magalhães Filho" userId="63d936868f41e7ac" providerId="LiveId" clId="{940C40EE-C94E-459F-81D7-17D8F38840AE}"/>
    <pc:docChg chg="delSld">
      <pc:chgData name="Thales Ribeiro de Magalhães Filho" userId="63d936868f41e7ac" providerId="LiveId" clId="{940C40EE-C94E-459F-81D7-17D8F38840AE}" dt="2023-11-17T11:16:35.518" v="0" actId="2696"/>
      <pc:docMkLst>
        <pc:docMk/>
      </pc:docMkLst>
      <pc:sldChg chg="del">
        <pc:chgData name="Thales Ribeiro de Magalhães Filho" userId="63d936868f41e7ac" providerId="LiveId" clId="{940C40EE-C94E-459F-81D7-17D8F38840AE}" dt="2023-11-17T11:16:35.518" v="0" actId="2696"/>
        <pc:sldMkLst>
          <pc:docMk/>
          <pc:sldMk cId="2022380871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16764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08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marL="914400" lvl="1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5pPr>
            <a:lvl6pPr marL="2743200" lvl="5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6pPr>
            <a:lvl7pPr marL="3200400" lvl="6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7pPr>
            <a:lvl8pPr marL="3657600" lvl="7" indent="-29464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8pPr>
            <a:lvl9pPr marL="4114800" lvl="8" indent="-29464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marL="914400" lvl="1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5pPr>
            <a:lvl6pPr marL="2743200" lvl="5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6pPr>
            <a:lvl7pPr marL="3200400" lvl="6" indent="-294639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7pPr>
            <a:lvl8pPr marL="3657600" lvl="7" indent="-29464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8pPr>
            <a:lvl9pPr marL="4114800" lvl="8" indent="-29464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1D141-D014-4D2C-A813-6FC6496DB8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424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FCB6A-2841-4AAC-AB0B-304DB2B962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038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9C466-4B2D-42EB-8F93-58ED9E3DE2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490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51849-7DBD-46EC-A7F7-853D14A7ED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583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E6C1D-7466-4079-A448-3B53F297DE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9262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8E9E0-26CE-44EE-AFFD-1A95126D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572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CBDEB-29DF-4074-85DB-826FC71D60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43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marL="914400" lvl="1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7C31C-AF4A-4DE5-84AA-8EBCFC90C0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429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83476-BA04-4B33-B5C8-D795EC1604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588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42C64-4254-4AC5-A1D5-DC6402E6BB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30330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4767A-82CC-4192-A389-6B66F9D9C4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4139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A49A7-7919-4219-92EE-4F01406271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57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17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marL="914400" lvl="1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17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marL="914400" lvl="1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, texto e conteúdo" type="txAndObj">
  <p:cSld name="TEXT_AND_OBJEC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marL="914400" lvl="1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marL="914400" lvl="1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 rot="5400000">
            <a:off x="4800600" y="2209800"/>
            <a:ext cx="5715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 rot="5400000">
            <a:off x="609600" y="228600"/>
            <a:ext cx="57150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marL="914400" lvl="1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 rot="5400000">
            <a:off x="2514600" y="-76200"/>
            <a:ext cx="41148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marL="914400" lvl="1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marL="3200400" lvl="6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marL="3657600" lvl="7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marL="4114800" lvl="8" indent="-30289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spcBef>
                <a:spcPts val="640"/>
              </a:spcBef>
              <a:spcAft>
                <a:spcPts val="0"/>
              </a:spcAft>
              <a:buSzPts val="2080"/>
              <a:buChar char="■"/>
              <a:defRPr sz="3200"/>
            </a:lvl1pPr>
            <a:lvl2pPr marL="914400" lvl="1" indent="-344169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2pPr>
            <a:lvl3pPr marL="1371600" lvl="2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3pPr>
            <a:lvl4pPr marL="1828800" lvl="3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4pPr>
            <a:lvl5pPr marL="2286000" lvl="4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5pPr>
            <a:lvl6pPr marL="2743200" lvl="5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6pPr>
            <a:lvl7pPr marL="3200400" lvl="6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7pPr>
            <a:lvl8pPr marL="3657600" lvl="7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8pPr>
            <a:lvl9pPr marL="4114800" lvl="8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068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  <a:defRPr sz="3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44169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2766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111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8F0DB90-355C-4604-BDEB-1ECA351496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31149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ctrTitle"/>
          </p:nvPr>
        </p:nvSpPr>
        <p:spPr>
          <a:xfrm>
            <a:off x="685800" y="16764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Tahoma"/>
              <a:buNone/>
            </a:pPr>
            <a:r>
              <a:rPr lang="en-US" sz="5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PROPRIEDADES FÍSICAS E MECÂNICAS DOS MATERIAIS DENTÁRIOS</a:t>
            </a:r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1"/>
          </p:nvPr>
        </p:nvSpPr>
        <p:spPr>
          <a:xfrm>
            <a:off x="7308850" y="5084762"/>
            <a:ext cx="1152525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20"/>
              <a:buNone/>
            </a:pPr>
            <a:r>
              <a:rPr lang="en-US" sz="2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TRMF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rPr lang="en-US" sz="28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KMW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>
            <a:extLst>
              <a:ext uri="{FF2B5EF4-FFF2-40B4-BE49-F238E27FC236}">
                <a16:creationId xmlns:a16="http://schemas.microsoft.com/office/drawing/2014/main" id="{33F8CF76-1849-FB55-0649-AA0EB0CF5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43" y="644576"/>
            <a:ext cx="4775964" cy="301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>
            <a:extLst>
              <a:ext uri="{FF2B5EF4-FFF2-40B4-BE49-F238E27FC236}">
                <a16:creationId xmlns:a16="http://schemas.microsoft.com/office/drawing/2014/main" id="{2CAC1B03-12D8-6BAB-4FE3-7EFE80EBD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216" y="3708260"/>
            <a:ext cx="4426940" cy="259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89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AO CISALHAMENTO</a:t>
            </a:r>
            <a:endParaRPr/>
          </a:p>
        </p:txBody>
      </p:sp>
      <p:sp>
        <p:nvSpPr>
          <p:cNvPr id="340" name="Google Shape;340;p22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76327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Uma superfície desliza sobre a outra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Carga de torção, compressão, tração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Ex.: - Porcelana = 111 MPa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- Dentina = 138 MPa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- Esmalte = 90 MPa</a:t>
            </a:r>
            <a:endParaRPr/>
          </a:p>
        </p:txBody>
      </p:sp>
      <p:pic>
        <p:nvPicPr>
          <p:cNvPr id="341" name="Google Shape;341;p22" descr="cisalhamento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659562" y="2349500"/>
            <a:ext cx="2238375" cy="414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3"/>
          <p:cNvSpPr txBox="1">
            <a:spLocks noGrp="1"/>
          </p:cNvSpPr>
          <p:nvPr>
            <p:ph type="title"/>
          </p:nvPr>
        </p:nvSpPr>
        <p:spPr>
          <a:xfrm>
            <a:off x="457200" y="36226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 dirty="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AO RASGAMENTO</a:t>
            </a:r>
            <a:endParaRPr dirty="0"/>
          </a:p>
        </p:txBody>
      </p:sp>
      <p:sp>
        <p:nvSpPr>
          <p:cNvPr id="347" name="Google Shape;347;p23"/>
          <p:cNvSpPr txBox="1">
            <a:spLocks noGrp="1"/>
          </p:cNvSpPr>
          <p:nvPr>
            <p:ph type="body" idx="1"/>
          </p:nvPr>
        </p:nvSpPr>
        <p:spPr>
          <a:xfrm>
            <a:off x="457200" y="1083817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Corpo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prova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com um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entalhe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padronizado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sofre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tensão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tração</a:t>
            </a:r>
            <a:endParaRPr dirty="0"/>
          </a:p>
          <a:p>
            <a:pPr marL="342900" lvl="0" indent="-2108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endParaRPr sz="3200" b="0" i="0" u="none" dirty="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Ex.:- Hidrocolóide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reversível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= 1,01 Kg/cm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-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Alginato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= 0,5 Kg/cm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-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Mercaptana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= 4,11 Kg/cm</a:t>
            </a:r>
            <a:endParaRPr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909B46E7-65FC-CE44-C27F-418FD4BA7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719" y="4437089"/>
            <a:ext cx="4516991" cy="2099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6CFCCD18-B225-61D4-4906-525804F4B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6508" y="68263"/>
            <a:ext cx="8630984" cy="67214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6706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4"/>
          <p:cNvSpPr txBox="1">
            <a:spLocks noGrp="1"/>
          </p:cNvSpPr>
          <p:nvPr>
            <p:ph type="title"/>
          </p:nvPr>
        </p:nvSpPr>
        <p:spPr>
          <a:xfrm>
            <a:off x="468312" y="765175"/>
            <a:ext cx="82296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Módulo de Elasticidade</a:t>
            </a:r>
            <a:endParaRPr/>
          </a:p>
        </p:txBody>
      </p:sp>
      <p:sp>
        <p:nvSpPr>
          <p:cNvPr id="353" name="Google Shape;353;p24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Flexão</a:t>
            </a:r>
            <a:endParaRPr/>
          </a:p>
          <a:p>
            <a:pPr marL="342900" marR="0" lvl="0" indent="-342900" algn="l" rtl="0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Compressão</a:t>
            </a:r>
            <a:endParaRPr/>
          </a:p>
          <a:p>
            <a:pPr marL="342900" marR="0" lvl="0" indent="-342900" algn="l" rtl="0">
              <a:lnSpc>
                <a:spcPct val="2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Tração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5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MÓDULO DE ELASTICIDADE</a:t>
            </a:r>
            <a:endParaRPr/>
          </a:p>
        </p:txBody>
      </p:sp>
      <p:sp>
        <p:nvSpPr>
          <p:cNvPr id="359" name="Google Shape;359;p25"/>
          <p:cNvSpPr txBox="1">
            <a:spLocks noGrp="1"/>
          </p:cNvSpPr>
          <p:nvPr>
            <p:ph type="body" idx="1"/>
          </p:nvPr>
        </p:nvSpPr>
        <p:spPr>
          <a:xfrm>
            <a:off x="457200" y="1628775"/>
            <a:ext cx="8229600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Rigidez relativa no intervalo elástico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Relação entre Tensão e Deformação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E = Tensão/Deformação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Ex.:  - Ouro IV = 99 Gpa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Porcelana (Alum) = 96 Gpa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Porcelana (Felds) = 82 GPa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Cim Fosf Zn = 13 Gpa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CIV = 7 Gpa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Cim resinoso = 10 GPa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" name="Google Shape;364;p26" descr="Graftensdefor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1912" y="260350"/>
            <a:ext cx="5945187" cy="5095875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p26"/>
          <p:cNvSpPr txBox="1"/>
          <p:nvPr/>
        </p:nvSpPr>
        <p:spPr>
          <a:xfrm>
            <a:off x="1763712" y="5805487"/>
            <a:ext cx="518477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Tahoma"/>
              <a:buNone/>
            </a:pPr>
            <a:r>
              <a:rPr lang="en-US" sz="1800" b="1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Gráfico Tensão X deformação em tração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" name="Google Shape;370;p27" descr="Mod elast lim Prop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68312" y="742950"/>
            <a:ext cx="8255000" cy="5329237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p27"/>
          <p:cNvSpPr txBox="1"/>
          <p:nvPr/>
        </p:nvSpPr>
        <p:spPr>
          <a:xfrm>
            <a:off x="3995737" y="3406775"/>
            <a:ext cx="936625" cy="83185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ahoma"/>
              <a:buNone/>
            </a:pPr>
            <a:endParaRPr sz="1600" b="0" i="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ahoma"/>
              <a:buNone/>
            </a:pPr>
            <a:endParaRPr sz="1600" b="0" i="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Tahoma"/>
              <a:buNone/>
            </a:pPr>
            <a:r>
              <a:rPr lang="en-US" sz="80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DUREZA</a:t>
            </a:r>
            <a:endParaRPr/>
          </a:p>
        </p:txBody>
      </p:sp>
      <p:sp>
        <p:nvSpPr>
          <p:cNvPr id="377" name="Google Shape;377;p28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BRINELL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ROCKWELL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VICKERS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KNOOP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SHORE A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9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Tahoma"/>
              <a:buNone/>
            </a:pPr>
            <a:r>
              <a:rPr lang="en-US" sz="60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VICKERS</a:t>
            </a:r>
            <a:endParaRPr/>
          </a:p>
        </p:txBody>
      </p:sp>
      <p:pic>
        <p:nvPicPr>
          <p:cNvPr id="383" name="Google Shape;383;p29" descr="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23850" y="1989137"/>
            <a:ext cx="2879725" cy="411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29" descr="8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3419475" y="3068637"/>
            <a:ext cx="5473700" cy="2357437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Google Shape;385;p29"/>
          <p:cNvSpPr txBox="1"/>
          <p:nvPr/>
        </p:nvSpPr>
        <p:spPr>
          <a:xfrm>
            <a:off x="468312" y="6165850"/>
            <a:ext cx="25923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Tahoma"/>
              <a:buNone/>
            </a:pPr>
            <a:r>
              <a:rPr lang="en-US" sz="1800" b="1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Impressão perfeita</a:t>
            </a:r>
            <a:endParaRPr/>
          </a:p>
        </p:txBody>
      </p:sp>
      <p:sp>
        <p:nvSpPr>
          <p:cNvPr id="386" name="Google Shape;386;p29"/>
          <p:cNvSpPr txBox="1"/>
          <p:nvPr/>
        </p:nvSpPr>
        <p:spPr>
          <a:xfrm>
            <a:off x="4356100" y="5516562"/>
            <a:ext cx="38163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Tahoma"/>
              <a:buNone/>
            </a:pPr>
            <a:r>
              <a:rPr lang="en-US" sz="1800" b="1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Impressões imperfeitas (B e C)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Tahoma"/>
              <a:buNone/>
            </a:pPr>
            <a:r>
              <a:rPr lang="en-US" sz="5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CARGA   ≠   TENSÃO</a:t>
            </a:r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60"/>
              <a:buFont typeface="Noto Sans Symbols"/>
              <a:buChar char="■"/>
            </a:pPr>
            <a:r>
              <a:rPr lang="en-US" sz="44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TENSÃO = CARGA / ÁREA</a:t>
            </a: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SzPts val="2860"/>
              <a:buNone/>
            </a:pPr>
            <a:r>
              <a:rPr lang="en-US" sz="44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Pa = N / m</a:t>
            </a:r>
            <a:r>
              <a:rPr lang="en-US" sz="44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endParaRPr sz="2000" b="0" i="0" u="none" baseline="3000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ctr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900"/>
              <a:buNone/>
            </a:pPr>
            <a:r>
              <a:rPr lang="en-US" sz="60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MPa = 1000.000 Pa</a:t>
            </a: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r>
              <a:rPr lang="en-US" sz="1600" b="0" i="0" u="none" baseline="30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9 </a:t>
            </a: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giga</a:t>
            </a: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r>
              <a:rPr lang="en-US" sz="1600" b="0" i="0" u="none" baseline="30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12</a:t>
            </a: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tera</a:t>
            </a: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r>
              <a:rPr lang="en-US" sz="1600" b="0" i="0" u="none" baseline="30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15</a:t>
            </a: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peta</a:t>
            </a: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r>
              <a:rPr lang="en-US" sz="1600" b="0" i="0" u="none" baseline="30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18</a:t>
            </a: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exa</a:t>
            </a: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r>
              <a:rPr lang="en-US" sz="1600" b="0" i="0" u="none" baseline="30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21</a:t>
            </a: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zetta</a:t>
            </a:r>
            <a:endParaRPr sz="1600" b="0" i="0" u="none" baseline="3000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</a:pP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r>
              <a:rPr lang="en-US" sz="1600" b="0" i="0" u="none" baseline="30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24</a:t>
            </a:r>
            <a:r>
              <a:rPr lang="en-US"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yotta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0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Tahoma"/>
              <a:buNone/>
            </a:pPr>
            <a:r>
              <a:rPr lang="en-US" sz="60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KNOOP</a:t>
            </a:r>
            <a:endParaRPr/>
          </a:p>
        </p:txBody>
      </p:sp>
      <p:pic>
        <p:nvPicPr>
          <p:cNvPr id="392" name="Google Shape;392;p30" descr="dureza knoop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324225" y="1484312"/>
            <a:ext cx="2624137" cy="501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Tahoma"/>
              <a:buNone/>
            </a:pPr>
            <a:r>
              <a:rPr lang="en-US" sz="60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REOLOGIA</a:t>
            </a:r>
            <a:endParaRPr/>
          </a:p>
        </p:txBody>
      </p:sp>
      <p:sp>
        <p:nvSpPr>
          <p:cNvPr id="398" name="Google Shape;398;p31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VISCOSIDADE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ÂNGULO DE CONTATO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TIXOTROPIA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CREEP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DUCTULIDADE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VISCOSIDADE</a:t>
            </a:r>
            <a:endParaRPr/>
          </a:p>
        </p:txBody>
      </p:sp>
      <p:sp>
        <p:nvSpPr>
          <p:cNvPr id="404" name="Google Shape;404;p32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Resistência ao escoamento sob tensão</a:t>
            </a:r>
            <a:endParaRPr/>
          </a:p>
          <a:p>
            <a:pPr marL="342900" lvl="0" indent="-2108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endParaRPr sz="3200" b="0" i="0" u="none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Medida em poise ou centipoise</a:t>
            </a:r>
            <a:endParaRPr/>
          </a:p>
        </p:txBody>
      </p:sp>
      <p:pic>
        <p:nvPicPr>
          <p:cNvPr id="405" name="Google Shape;405;p32" descr="placa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76375" y="3860800"/>
            <a:ext cx="5903912" cy="2770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3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ÂNGULO DE CONTATO</a:t>
            </a:r>
            <a:endParaRPr/>
          </a:p>
        </p:txBody>
      </p:sp>
      <p:sp>
        <p:nvSpPr>
          <p:cNvPr id="411" name="Google Shape;411;p33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Medida da tendência do líquido de umedecer o sólido.</a:t>
            </a:r>
            <a:endParaRPr/>
          </a:p>
        </p:txBody>
      </p:sp>
      <p:pic>
        <p:nvPicPr>
          <p:cNvPr id="412" name="Google Shape;412;p33" descr="ac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212" y="3500437"/>
            <a:ext cx="7848600" cy="2195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4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Tahoma"/>
              <a:buNone/>
            </a:pPr>
            <a:r>
              <a:rPr lang="en-US" sz="60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TIXOTROPIA</a:t>
            </a:r>
            <a:endParaRPr/>
          </a:p>
        </p:txBody>
      </p:sp>
      <p:sp>
        <p:nvSpPr>
          <p:cNvPr id="418" name="Google Shape;418;p34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Char char="■"/>
            </a:pP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Pronto </a:t>
            </a:r>
            <a:r>
              <a:rPr lang="en-US" sz="28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escoamento</a:t>
            </a: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mediante</a:t>
            </a: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uma</a:t>
            </a: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tensão</a:t>
            </a: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aplicada</a:t>
            </a: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Char char="■"/>
            </a:pP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O material </a:t>
            </a:r>
            <a:r>
              <a:rPr lang="en-US" sz="28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não</a:t>
            </a: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escoa</a:t>
            </a: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sob o </a:t>
            </a:r>
            <a:r>
              <a:rPr lang="en-US" sz="28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próprio</a:t>
            </a:r>
            <a:r>
              <a:rPr lang="en-US" sz="28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peso.</a:t>
            </a:r>
            <a:endParaRPr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9F04B7D-8872-7380-351B-80B0CE15A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355" y="3460230"/>
            <a:ext cx="5085062" cy="286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5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Tahoma"/>
              <a:buNone/>
            </a:pPr>
            <a:r>
              <a:rPr lang="en-US" sz="60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CREEP</a:t>
            </a:r>
            <a:endParaRPr/>
          </a:p>
        </p:txBody>
      </p:sp>
      <p:sp>
        <p:nvSpPr>
          <p:cNvPr id="424" name="Google Shape;424;p35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Escoamento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mediante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uma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tensão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durante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certo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tempo sob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determinada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temperature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r>
              <a:rPr lang="en-US" dirty="0">
                <a:solidFill>
                  <a:srgbClr val="FFFF00"/>
                </a:solidFill>
              </a:rPr>
              <a:t>         - </a:t>
            </a:r>
            <a:r>
              <a:rPr lang="en-US" dirty="0" err="1">
                <a:solidFill>
                  <a:srgbClr val="FFFF00"/>
                </a:solidFill>
              </a:rPr>
              <a:t>Estático</a:t>
            </a:r>
            <a:endParaRPr lang="en-US" dirty="0">
              <a:solidFill>
                <a:srgbClr val="FFFF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r>
              <a:rPr lang="en-US" dirty="0">
                <a:solidFill>
                  <a:srgbClr val="FFFF00"/>
                </a:solidFill>
              </a:rPr>
              <a:t>    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r>
              <a:rPr lang="en-US" dirty="0">
                <a:solidFill>
                  <a:srgbClr val="FFFF00"/>
                </a:solidFill>
              </a:rPr>
              <a:t>         - </a:t>
            </a:r>
            <a:r>
              <a:rPr lang="en-US" dirty="0" err="1">
                <a:solidFill>
                  <a:srgbClr val="FFFF00"/>
                </a:solidFill>
              </a:rPr>
              <a:t>Dinâmico</a:t>
            </a:r>
            <a:endParaRPr dirty="0"/>
          </a:p>
          <a:p>
            <a:pPr marL="342900" lvl="0" indent="-2108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endParaRPr sz="3200" b="0" i="0" u="none" dirty="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210820" algn="l" rtl="0">
              <a:spcBef>
                <a:spcPts val="640"/>
              </a:spcBef>
              <a:spcAft>
                <a:spcPts val="0"/>
              </a:spcAft>
              <a:buSzPts val="2080"/>
              <a:buNone/>
            </a:pPr>
            <a:endParaRPr sz="3200" b="0" i="0" u="none" dirty="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9" name="Google Shape;429;p36" descr="amalante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6012" y="1268412"/>
            <a:ext cx="6335712" cy="475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7"/>
          <p:cNvSpPr txBox="1">
            <a:spLocks noGrp="1"/>
          </p:cNvSpPr>
          <p:nvPr>
            <p:ph type="title"/>
          </p:nvPr>
        </p:nvSpPr>
        <p:spPr>
          <a:xfrm>
            <a:off x="457200" y="306049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Tahoma"/>
              <a:buNone/>
            </a:pPr>
            <a:r>
              <a:rPr lang="en-US" sz="6000" b="0" i="0" u="none" dirty="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DUCTILIDADE</a:t>
            </a:r>
            <a:br>
              <a:rPr lang="en-US" sz="6000" b="0" i="0" u="none" dirty="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endParaRPr dirty="0"/>
          </a:p>
        </p:txBody>
      </p:sp>
      <p:sp>
        <p:nvSpPr>
          <p:cNvPr id="435" name="Google Shape;435;p37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Deformação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resultante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aplicação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uma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tensão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Ex.:  - Liga Cobalto-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Cromo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= 1,5%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Liga de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ouro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3200" b="0" i="0" u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tipo</a:t>
            </a:r>
            <a:r>
              <a:rPr lang="en-US" sz="3200" b="0" i="0" u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I = 29,5%</a:t>
            </a:r>
            <a:endParaRPr dirty="0"/>
          </a:p>
        </p:txBody>
      </p:sp>
      <p:pic>
        <p:nvPicPr>
          <p:cNvPr id="436" name="Google Shape;436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6237" y="4508500"/>
            <a:ext cx="2735262" cy="207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ahoma"/>
              <a:buNone/>
            </a:pPr>
            <a:r>
              <a:rPr lang="en-US" sz="40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RELACIONADAS À TEMPERATURA</a:t>
            </a:r>
            <a:endParaRPr/>
          </a:p>
        </p:txBody>
      </p:sp>
      <p:sp>
        <p:nvSpPr>
          <p:cNvPr id="442" name="Google Shape;442;p38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Coeficiente de expansão térmica linear</a:t>
            </a:r>
            <a:endParaRPr/>
          </a:p>
          <a:p>
            <a:pPr marL="342900" lvl="0" indent="-2108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endParaRPr sz="3200" b="0" i="0" u="none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2108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endParaRPr sz="3200" b="0" i="0" u="none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Calor de Reação</a:t>
            </a:r>
            <a:endParaRPr/>
          </a:p>
          <a:p>
            <a:pPr marL="342900" lvl="0" indent="-210820" algn="l" rtl="0">
              <a:spcBef>
                <a:spcPts val="640"/>
              </a:spcBef>
              <a:spcAft>
                <a:spcPts val="0"/>
              </a:spcAft>
              <a:buSzPts val="2080"/>
              <a:buNone/>
            </a:pPr>
            <a:endParaRPr sz="3200" b="0" i="0" u="none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39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ahoma"/>
              <a:buNone/>
            </a:pPr>
            <a:r>
              <a:rPr lang="en-US" sz="40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COEFICIENTE DE EXPANSÃO TÉRMICA LINEAR</a:t>
            </a:r>
            <a:endParaRPr/>
          </a:p>
        </p:txBody>
      </p:sp>
      <p:sp>
        <p:nvSpPr>
          <p:cNvPr id="448" name="Google Shape;448;p39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Alteração em comprimento por unidade de comprimento para uma variação na temperatura em 1°C.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Ex.:  - Esmalte = 10 X 10</a:t>
            </a:r>
            <a:r>
              <a:rPr lang="en-US" sz="32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-6</a:t>
            </a: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Ouro = 14 X 10</a:t>
            </a:r>
            <a:r>
              <a:rPr lang="en-US" sz="32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-6</a:t>
            </a: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Porcelana = 7,8 X 10</a:t>
            </a:r>
            <a:r>
              <a:rPr lang="en-US" sz="32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-6</a:t>
            </a: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Amálgama = 22 X 10</a:t>
            </a:r>
            <a:r>
              <a:rPr lang="en-US" sz="32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-6</a:t>
            </a: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Compósito = 30 X 10</a:t>
            </a:r>
            <a:r>
              <a:rPr lang="en-US" sz="32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-6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191C7B2-E4E7-40FE-996E-4E31A00BE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4827" y="551931"/>
            <a:ext cx="4978896" cy="1371600"/>
          </a:xfrm>
        </p:spPr>
        <p:txBody>
          <a:bodyPr wrap="square" anchor="ctr">
            <a:normAutofit fontScale="90000"/>
          </a:bodyPr>
          <a:lstStyle/>
          <a:p>
            <a:pPr>
              <a:lnSpc>
                <a:spcPct val="90000"/>
              </a:lnSpc>
            </a:pPr>
            <a:endParaRPr lang="pt-BR" sz="1800" dirty="0"/>
          </a:p>
          <a:p>
            <a:pPr>
              <a:lnSpc>
                <a:spcPct val="90000"/>
              </a:lnSpc>
            </a:pPr>
            <a:endParaRPr lang="pt-BR" sz="1800" dirty="0"/>
          </a:p>
          <a:p>
            <a:pPr>
              <a:lnSpc>
                <a:spcPct val="90000"/>
              </a:lnSpc>
            </a:pPr>
            <a:r>
              <a:rPr lang="pt-BR" sz="3100" dirty="0"/>
              <a:t>Qual é a </a:t>
            </a:r>
            <a:r>
              <a:rPr lang="pt-BR" sz="3100" dirty="0" err="1"/>
              <a:t>A</a:t>
            </a:r>
            <a:r>
              <a:rPr lang="pt-BR" sz="3100" dirty="0"/>
              <a:t> e a B?</a:t>
            </a:r>
            <a:br>
              <a:rPr lang="pt-BR" sz="3100" dirty="0"/>
            </a:br>
            <a:br>
              <a:rPr lang="pt-BR" sz="3100" dirty="0"/>
            </a:br>
            <a:r>
              <a:rPr lang="pt-BR" sz="3100" dirty="0"/>
              <a:t>500N/3,9mm2= 128MPa</a:t>
            </a:r>
          </a:p>
          <a:p>
            <a:pPr>
              <a:lnSpc>
                <a:spcPct val="90000"/>
              </a:lnSpc>
            </a:pPr>
            <a:endParaRPr lang="pt-BR" sz="3100" dirty="0"/>
          </a:p>
          <a:p>
            <a:pPr>
              <a:lnSpc>
                <a:spcPct val="90000"/>
              </a:lnSpc>
            </a:pPr>
            <a:r>
              <a:rPr lang="pt-BR" sz="3100" dirty="0"/>
              <a:t>500N/2 mm2= 250 MPa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5FEC536-CAC7-4401-9665-CFA67D1A9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247" y="2644217"/>
            <a:ext cx="7584195" cy="3937947"/>
          </a:xfrm>
          <a:prstGeom prst="rect">
            <a:avLst/>
          </a:prstGeom>
          <a:noFill/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AA0583F6-5467-4F11-A1DA-A195577FB77F}"/>
              </a:ext>
            </a:extLst>
          </p:cNvPr>
          <p:cNvSpPr/>
          <p:nvPr/>
        </p:nvSpPr>
        <p:spPr>
          <a:xfrm>
            <a:off x="3199839" y="4191293"/>
            <a:ext cx="792088" cy="843793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CC0ED4A-600F-4F98-9591-A32D1E9B6A5D}"/>
              </a:ext>
            </a:extLst>
          </p:cNvPr>
          <p:cNvSpPr/>
          <p:nvPr/>
        </p:nvSpPr>
        <p:spPr>
          <a:xfrm>
            <a:off x="6306519" y="4356864"/>
            <a:ext cx="936104" cy="100447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856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0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CALOR DE REAÇÃO</a:t>
            </a:r>
            <a:endParaRPr/>
          </a:p>
        </p:txBody>
      </p:sp>
      <p:sp>
        <p:nvSpPr>
          <p:cNvPr id="454" name="Google Shape;454;p40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Calor liberado na reação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Exotérmico ∆H –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Endotérmico ∆H +</a:t>
            </a:r>
            <a:endParaRPr/>
          </a:p>
          <a:p>
            <a:pPr marL="342900" lvl="0" indent="-2108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endParaRPr sz="3200" b="0" i="0" u="none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Ex.:  - Resina acrílica = -13,9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Gesso = -3,9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RELACIONADAS Á AGUA</a:t>
            </a:r>
            <a:endParaRPr/>
          </a:p>
        </p:txBody>
      </p:sp>
      <p:sp>
        <p:nvSpPr>
          <p:cNvPr id="460" name="Google Shape;460;p41"/>
          <p:cNvSpPr txBox="1">
            <a:spLocks noGrp="1"/>
          </p:cNvSpPr>
          <p:nvPr>
            <p:ph type="body" idx="1"/>
          </p:nvPr>
        </p:nvSpPr>
        <p:spPr>
          <a:xfrm>
            <a:off x="0" y="1981200"/>
            <a:ext cx="91440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Sorção de água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Adsorção = superfície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Absorção = No corpo todo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Ex.: - Resina acrílica = 0,69 mg/cm</a:t>
            </a:r>
            <a:r>
              <a:rPr lang="en-US" sz="32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  - Compósito = 0,66 mg/cm</a:t>
            </a:r>
            <a:r>
              <a:rPr lang="en-US" sz="32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endParaRPr sz="3200" b="0" i="0" u="none" baseline="3000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Solubilidade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- Cimento resinoso = 0,068 mg/cm</a:t>
            </a:r>
            <a:r>
              <a:rPr lang="en-US" sz="32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(perda)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4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	DENSIDADE</a:t>
            </a:r>
            <a:endParaRPr/>
          </a:p>
        </p:txBody>
      </p:sp>
      <p:sp>
        <p:nvSpPr>
          <p:cNvPr id="466" name="Google Shape;466;p42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Char char="■"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Concentração de matéria, medida por unidade de volume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Char char="■"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Ex.: - Cim. Resinoso = 2,02 g/cm</a:t>
            </a:r>
            <a:r>
              <a:rPr lang="en-US" sz="28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- Cim. Fosf. Zn  = 2,59 g/cm</a:t>
            </a:r>
            <a:r>
              <a:rPr lang="en-US" sz="28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- Ouro tipo II = 16,4 g/cm</a:t>
            </a:r>
            <a:r>
              <a:rPr lang="en-US" sz="28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- Liga Ni-Cr = 7,9 g/cm</a:t>
            </a:r>
            <a:r>
              <a:rPr lang="en-US" sz="2800" b="0" i="0" u="none" baseline="3000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 sz="2800" b="0" i="0" u="none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742950" lvl="1" indent="-17018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None/>
            </a:pPr>
            <a:endParaRPr sz="2800" b="0" i="0" u="none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Char char="■"/>
            </a:pPr>
            <a:r>
              <a:rPr lang="en-US" sz="28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Ouro =&gt; quilate, porcentagem e permilagem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Tahoma"/>
              <a:buNone/>
            </a:pPr>
            <a:r>
              <a:rPr lang="en-US" sz="60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RESISTÊNCIA</a:t>
            </a:r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highlight>
                  <a:srgbClr val="FFFF00"/>
                </a:highlight>
                <a:latin typeface="Tahoma"/>
                <a:ea typeface="Tahoma"/>
                <a:cs typeface="Tahoma"/>
                <a:sym typeface="Tahoma"/>
              </a:rPr>
              <a:t>TENSÕES COMPRESSIVAS</a:t>
            </a:r>
            <a:endParaRPr dirty="0">
              <a:highlight>
                <a:srgbClr val="FFFF00"/>
              </a:highlight>
            </a:endParaRPr>
          </a:p>
          <a:p>
            <a:pPr marL="0" marR="0" lvl="0" indent="-11557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lang="en-US" sz="2800" b="0" i="0" u="none" strike="noStrike" cap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à </a:t>
            </a:r>
            <a:r>
              <a:rPr lang="en-US" sz="2800" b="0" i="0" u="none" strike="noStrike" cap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Compressão</a:t>
            </a:r>
            <a:endParaRPr dirty="0"/>
          </a:p>
          <a:p>
            <a:pPr marL="0" marR="0" lvl="0" indent="-11557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lang="en-US" sz="2800" b="0" i="0" u="none" strike="noStrike" cap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à </a:t>
            </a:r>
            <a:r>
              <a:rPr lang="en-US" sz="2800" b="0" i="0" u="none" strike="noStrike" cap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Flexão</a:t>
            </a:r>
            <a:endParaRPr dirty="0"/>
          </a:p>
          <a:p>
            <a:pPr marL="0" marR="0" lvl="0" indent="-11557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lang="en-US" sz="2800" b="0" i="0" u="none" strike="noStrike" cap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800" b="0" i="0" u="none" strike="noStrike" cap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strike="noStrike" cap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Cisalhamento</a:t>
            </a:r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highlight>
                  <a:srgbClr val="FFFF00"/>
                </a:highlight>
                <a:latin typeface="Tahoma"/>
                <a:ea typeface="Tahoma"/>
                <a:cs typeface="Tahoma"/>
                <a:sym typeface="Tahoma"/>
              </a:rPr>
              <a:t>TENSÕES TRATIVAS</a:t>
            </a:r>
            <a:endParaRPr sz="2400" b="1" i="0" u="none" strike="noStrike" cap="none" dirty="0">
              <a:solidFill>
                <a:srgbClr val="000000"/>
              </a:solidFill>
              <a:highlight>
                <a:srgbClr val="FFFF00"/>
              </a:highlight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1557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lang="en-US" sz="2800" b="0" i="0" u="none" strike="noStrike" cap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à </a:t>
            </a:r>
            <a:r>
              <a:rPr lang="en-US" sz="2800" b="0" i="0" u="none" strike="noStrike" cap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Tração</a:t>
            </a:r>
            <a:endParaRPr dirty="0"/>
          </a:p>
          <a:p>
            <a:pPr marL="0" marR="0" lvl="0" indent="-11557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lang="en-US" sz="2800" b="0" i="0" u="none" strike="noStrike" cap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800" b="0" i="0" u="none" strike="noStrike" cap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strike="noStrike" cap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Rasgamento</a:t>
            </a:r>
            <a:endParaRPr dirty="0"/>
          </a:p>
          <a:p>
            <a:pPr marL="0" marR="0" lvl="0" indent="-115570" algn="l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lang="en-US" sz="2800" b="0" i="0" u="none" strike="noStrike" cap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800" b="0" i="0" u="none" strike="noStrike" cap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none" strike="noStrike" cap="none" dirty="0" err="1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Cisalhamento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None/>
            </a:pPr>
            <a:endParaRPr sz="2800" b="0" i="0" u="none" strike="noStrike" cap="none" dirty="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None/>
            </a:pPr>
            <a:endParaRPr sz="2800" b="0" i="0" u="none" strike="noStrike" cap="none" dirty="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22733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None/>
            </a:pPr>
            <a:endParaRPr sz="2800" b="0" i="0" u="none" dirty="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11" name="Google Shape;111;p16"/>
          <p:cNvCxnSpPr/>
          <p:nvPr/>
        </p:nvCxnSpPr>
        <p:spPr>
          <a:xfrm>
            <a:off x="4140200" y="2276475"/>
            <a:ext cx="71437" cy="3024187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RESISTÊNCIA À COMPRESSÃO</a:t>
            </a:r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Carga máxima em compressão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Ex.: - Amálgama = 350 MPa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   - Resina Composta = 250 MPa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   - CIV = 120 MPa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   - Cim Fosf Zn = 104 MPa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   - Cim Resinoso = 178 MPa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8" descr="compressã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26225" y="2276475"/>
            <a:ext cx="2111375" cy="3500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8" descr="amostra em compressã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87450" y="2276475"/>
            <a:ext cx="4427537" cy="332105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8"/>
          <p:cNvSpPr txBox="1"/>
          <p:nvPr/>
        </p:nvSpPr>
        <p:spPr>
          <a:xfrm>
            <a:off x="6818312" y="1860550"/>
            <a:ext cx="17287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Tahoma"/>
              <a:buNone/>
            </a:pPr>
            <a:r>
              <a:rPr lang="en-US" sz="1800" b="1" i="0" u="none" strike="noStrike" cap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Compressão</a:t>
            </a:r>
            <a:endParaRPr/>
          </a:p>
        </p:txBody>
      </p:sp>
      <p:sp>
        <p:nvSpPr>
          <p:cNvPr id="125" name="Google Shape;125;p18"/>
          <p:cNvSpPr txBox="1"/>
          <p:nvPr/>
        </p:nvSpPr>
        <p:spPr>
          <a:xfrm>
            <a:off x="2212975" y="1406525"/>
            <a:ext cx="201612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Tahoma"/>
              <a:buNone/>
            </a:pPr>
            <a:r>
              <a:rPr lang="en-US" sz="1800" b="1" i="0" u="none" strike="noStrike" cap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Corpo de prova em Compressão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RESISTÊNCIA À TRAÇÃO</a:t>
            </a: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457200" y="1557337"/>
            <a:ext cx="8229600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Carga máxima de tração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Carga de fratura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Ex.:   - Amálgama = 50 MPa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- Cim. Fosf. Zn = 9,5 MPa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- Cim. Resinoso = 45 MPa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- CIV = 5,5 MPa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/>
        </p:nvSpPr>
        <p:spPr>
          <a:xfrm>
            <a:off x="3851275" y="361950"/>
            <a:ext cx="2233612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Tahoma"/>
              <a:buNone/>
            </a:pPr>
            <a:r>
              <a:rPr lang="en-US" sz="3200" b="1" i="0" u="none" strike="noStrike" cap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TRAÇÃO</a:t>
            </a:r>
            <a:endParaRPr/>
          </a:p>
        </p:txBody>
      </p:sp>
      <p:grpSp>
        <p:nvGrpSpPr>
          <p:cNvPr id="137" name="Google Shape;137;p20"/>
          <p:cNvGrpSpPr/>
          <p:nvPr/>
        </p:nvGrpSpPr>
        <p:grpSpPr>
          <a:xfrm>
            <a:off x="146050" y="255587"/>
            <a:ext cx="2001837" cy="3494087"/>
            <a:chOff x="381" y="1150"/>
            <a:chExt cx="1597" cy="2978"/>
          </a:xfrm>
        </p:grpSpPr>
        <p:sp>
          <p:nvSpPr>
            <p:cNvPr id="138" name="Google Shape;138;p20"/>
            <p:cNvSpPr txBox="1"/>
            <p:nvPr/>
          </p:nvSpPr>
          <p:spPr>
            <a:xfrm>
              <a:off x="381" y="1150"/>
              <a:ext cx="122" cy="237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0" i="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139" name="Google Shape;139;p20"/>
            <p:cNvGrpSpPr/>
            <p:nvPr/>
          </p:nvGrpSpPr>
          <p:grpSpPr>
            <a:xfrm>
              <a:off x="672" y="1269"/>
              <a:ext cx="1306" cy="2859"/>
              <a:chOff x="672" y="1008"/>
              <a:chExt cx="1306" cy="2859"/>
            </a:xfrm>
          </p:grpSpPr>
          <p:sp>
            <p:nvSpPr>
              <p:cNvPr id="140" name="Google Shape;140;p20"/>
              <p:cNvSpPr/>
              <p:nvPr/>
            </p:nvSpPr>
            <p:spPr>
              <a:xfrm>
                <a:off x="1710" y="2124"/>
                <a:ext cx="111" cy="627"/>
              </a:xfrm>
              <a:custGeom>
                <a:avLst/>
                <a:gdLst/>
                <a:ahLst/>
                <a:cxnLst/>
                <a:rect l="l" t="t" r="r" b="b"/>
                <a:pathLst>
                  <a:path w="240" h="1353" extrusionOk="0">
                    <a:moveTo>
                      <a:pt x="0" y="0"/>
                    </a:moveTo>
                    <a:lnTo>
                      <a:pt x="240" y="0"/>
                    </a:lnTo>
                    <a:lnTo>
                      <a:pt x="226" y="1353"/>
                    </a:lnTo>
                    <a:lnTo>
                      <a:pt x="0" y="13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41" name="Google Shape;141;p20"/>
              <p:cNvSpPr/>
              <p:nvPr/>
            </p:nvSpPr>
            <p:spPr>
              <a:xfrm>
                <a:off x="1710" y="2124"/>
                <a:ext cx="111" cy="627"/>
              </a:xfrm>
              <a:custGeom>
                <a:avLst/>
                <a:gdLst/>
                <a:ahLst/>
                <a:cxnLst/>
                <a:rect l="l" t="t" r="r" b="b"/>
                <a:pathLst>
                  <a:path w="240" h="1353" extrusionOk="0">
                    <a:moveTo>
                      <a:pt x="0" y="0"/>
                    </a:moveTo>
                    <a:lnTo>
                      <a:pt x="240" y="0"/>
                    </a:lnTo>
                    <a:lnTo>
                      <a:pt x="226" y="1353"/>
                    </a:lnTo>
                    <a:lnTo>
                      <a:pt x="0" y="134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42" name="Google Shape;142;p20"/>
              <p:cNvSpPr/>
              <p:nvPr/>
            </p:nvSpPr>
            <p:spPr>
              <a:xfrm>
                <a:off x="676" y="3483"/>
                <a:ext cx="423" cy="8"/>
              </a:xfrm>
              <a:custGeom>
                <a:avLst/>
                <a:gdLst/>
                <a:ahLst/>
                <a:cxnLst/>
                <a:rect l="l" t="t" r="r" b="b"/>
                <a:pathLst>
                  <a:path w="916" h="16" extrusionOk="0">
                    <a:moveTo>
                      <a:pt x="898" y="8"/>
                    </a:moveTo>
                    <a:lnTo>
                      <a:pt x="906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906" y="16"/>
                    </a:lnTo>
                    <a:lnTo>
                      <a:pt x="916" y="8"/>
                    </a:lnTo>
                    <a:lnTo>
                      <a:pt x="906" y="16"/>
                    </a:lnTo>
                    <a:lnTo>
                      <a:pt x="916" y="16"/>
                    </a:lnTo>
                    <a:lnTo>
                      <a:pt x="916" y="8"/>
                    </a:lnTo>
                    <a:lnTo>
                      <a:pt x="898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43" name="Google Shape;143;p20"/>
              <p:cNvSpPr/>
              <p:nvPr/>
            </p:nvSpPr>
            <p:spPr>
              <a:xfrm>
                <a:off x="1091" y="2746"/>
                <a:ext cx="8" cy="741"/>
              </a:xfrm>
              <a:custGeom>
                <a:avLst/>
                <a:gdLst/>
                <a:ahLst/>
                <a:cxnLst/>
                <a:rect l="l" t="t" r="r" b="b"/>
                <a:pathLst>
                  <a:path w="18" h="1597" extrusionOk="0">
                    <a:moveTo>
                      <a:pt x="8" y="18"/>
                    </a:moveTo>
                    <a:lnTo>
                      <a:pt x="0" y="10"/>
                    </a:lnTo>
                    <a:lnTo>
                      <a:pt x="0" y="1597"/>
                    </a:lnTo>
                    <a:lnTo>
                      <a:pt x="18" y="1597"/>
                    </a:lnTo>
                    <a:lnTo>
                      <a:pt x="18" y="10"/>
                    </a:lnTo>
                    <a:lnTo>
                      <a:pt x="8" y="0"/>
                    </a:lnTo>
                    <a:lnTo>
                      <a:pt x="18" y="10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8" y="1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44" name="Google Shape;144;p20"/>
              <p:cNvSpPr/>
              <p:nvPr/>
            </p:nvSpPr>
            <p:spPr>
              <a:xfrm>
                <a:off x="672" y="2746"/>
                <a:ext cx="423" cy="8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8" extrusionOk="0">
                    <a:moveTo>
                      <a:pt x="16" y="10"/>
                    </a:moveTo>
                    <a:lnTo>
                      <a:pt x="8" y="18"/>
                    </a:lnTo>
                    <a:lnTo>
                      <a:pt x="914" y="18"/>
                    </a:lnTo>
                    <a:lnTo>
                      <a:pt x="914" y="0"/>
                    </a:lnTo>
                    <a:lnTo>
                      <a:pt x="8" y="0"/>
                    </a:lnTo>
                    <a:lnTo>
                      <a:pt x="0" y="10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45" name="Google Shape;145;p20"/>
              <p:cNvSpPr/>
              <p:nvPr/>
            </p:nvSpPr>
            <p:spPr>
              <a:xfrm>
                <a:off x="672" y="2751"/>
                <a:ext cx="7" cy="740"/>
              </a:xfrm>
              <a:custGeom>
                <a:avLst/>
                <a:gdLst/>
                <a:ahLst/>
                <a:cxnLst/>
                <a:rect l="l" t="t" r="r" b="b"/>
                <a:pathLst>
                  <a:path w="16" h="1595" extrusionOk="0">
                    <a:moveTo>
                      <a:pt x="8" y="1579"/>
                    </a:moveTo>
                    <a:lnTo>
                      <a:pt x="16" y="1587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1587"/>
                    </a:lnTo>
                    <a:lnTo>
                      <a:pt x="8" y="1595"/>
                    </a:lnTo>
                    <a:lnTo>
                      <a:pt x="0" y="1587"/>
                    </a:lnTo>
                    <a:lnTo>
                      <a:pt x="0" y="1595"/>
                    </a:lnTo>
                    <a:lnTo>
                      <a:pt x="8" y="1595"/>
                    </a:lnTo>
                    <a:lnTo>
                      <a:pt x="8" y="1579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46" name="Google Shape;146;p20"/>
              <p:cNvSpPr/>
              <p:nvPr/>
            </p:nvSpPr>
            <p:spPr>
              <a:xfrm>
                <a:off x="676" y="3483"/>
                <a:ext cx="423" cy="8"/>
              </a:xfrm>
              <a:custGeom>
                <a:avLst/>
                <a:gdLst/>
                <a:ahLst/>
                <a:cxnLst/>
                <a:rect l="l" t="t" r="r" b="b"/>
                <a:pathLst>
                  <a:path w="916" h="16" extrusionOk="0">
                    <a:moveTo>
                      <a:pt x="898" y="8"/>
                    </a:moveTo>
                    <a:lnTo>
                      <a:pt x="906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906" y="16"/>
                    </a:lnTo>
                    <a:lnTo>
                      <a:pt x="916" y="8"/>
                    </a:lnTo>
                    <a:lnTo>
                      <a:pt x="906" y="16"/>
                    </a:lnTo>
                    <a:lnTo>
                      <a:pt x="916" y="16"/>
                    </a:lnTo>
                    <a:lnTo>
                      <a:pt x="916" y="8"/>
                    </a:lnTo>
                    <a:lnTo>
                      <a:pt x="898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47" name="Google Shape;147;p20"/>
              <p:cNvSpPr/>
              <p:nvPr/>
            </p:nvSpPr>
            <p:spPr>
              <a:xfrm>
                <a:off x="1091" y="2746"/>
                <a:ext cx="8" cy="741"/>
              </a:xfrm>
              <a:custGeom>
                <a:avLst/>
                <a:gdLst/>
                <a:ahLst/>
                <a:cxnLst/>
                <a:rect l="l" t="t" r="r" b="b"/>
                <a:pathLst>
                  <a:path w="18" h="1597" extrusionOk="0">
                    <a:moveTo>
                      <a:pt x="8" y="18"/>
                    </a:moveTo>
                    <a:lnTo>
                      <a:pt x="0" y="10"/>
                    </a:lnTo>
                    <a:lnTo>
                      <a:pt x="0" y="1597"/>
                    </a:lnTo>
                    <a:lnTo>
                      <a:pt x="18" y="1597"/>
                    </a:lnTo>
                    <a:lnTo>
                      <a:pt x="18" y="10"/>
                    </a:lnTo>
                    <a:lnTo>
                      <a:pt x="8" y="0"/>
                    </a:lnTo>
                    <a:lnTo>
                      <a:pt x="18" y="10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8" y="1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48" name="Google Shape;148;p20"/>
              <p:cNvSpPr/>
              <p:nvPr/>
            </p:nvSpPr>
            <p:spPr>
              <a:xfrm>
                <a:off x="672" y="2746"/>
                <a:ext cx="423" cy="8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8" extrusionOk="0">
                    <a:moveTo>
                      <a:pt x="16" y="10"/>
                    </a:moveTo>
                    <a:lnTo>
                      <a:pt x="8" y="18"/>
                    </a:lnTo>
                    <a:lnTo>
                      <a:pt x="914" y="18"/>
                    </a:lnTo>
                    <a:lnTo>
                      <a:pt x="914" y="0"/>
                    </a:lnTo>
                    <a:lnTo>
                      <a:pt x="8" y="0"/>
                    </a:lnTo>
                    <a:lnTo>
                      <a:pt x="0" y="10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49" name="Google Shape;149;p20"/>
              <p:cNvSpPr/>
              <p:nvPr/>
            </p:nvSpPr>
            <p:spPr>
              <a:xfrm>
                <a:off x="672" y="2751"/>
                <a:ext cx="7" cy="740"/>
              </a:xfrm>
              <a:custGeom>
                <a:avLst/>
                <a:gdLst/>
                <a:ahLst/>
                <a:cxnLst/>
                <a:rect l="l" t="t" r="r" b="b"/>
                <a:pathLst>
                  <a:path w="16" h="1595" extrusionOk="0">
                    <a:moveTo>
                      <a:pt x="8" y="1579"/>
                    </a:moveTo>
                    <a:lnTo>
                      <a:pt x="16" y="1587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1587"/>
                    </a:lnTo>
                    <a:lnTo>
                      <a:pt x="8" y="1595"/>
                    </a:lnTo>
                    <a:lnTo>
                      <a:pt x="0" y="1587"/>
                    </a:lnTo>
                    <a:lnTo>
                      <a:pt x="0" y="1595"/>
                    </a:lnTo>
                    <a:lnTo>
                      <a:pt x="8" y="1595"/>
                    </a:lnTo>
                    <a:lnTo>
                      <a:pt x="8" y="1579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0" name="Google Shape;150;p20"/>
              <p:cNvSpPr/>
              <p:nvPr/>
            </p:nvSpPr>
            <p:spPr>
              <a:xfrm>
                <a:off x="676" y="1383"/>
                <a:ext cx="423" cy="8"/>
              </a:xfrm>
              <a:custGeom>
                <a:avLst/>
                <a:gdLst/>
                <a:ahLst/>
                <a:cxnLst/>
                <a:rect l="l" t="t" r="r" b="b"/>
                <a:pathLst>
                  <a:path w="916" h="16" extrusionOk="0">
                    <a:moveTo>
                      <a:pt x="916" y="8"/>
                    </a:moveTo>
                    <a:lnTo>
                      <a:pt x="906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906" y="16"/>
                    </a:lnTo>
                    <a:lnTo>
                      <a:pt x="898" y="8"/>
                    </a:lnTo>
                    <a:lnTo>
                      <a:pt x="916" y="8"/>
                    </a:lnTo>
                    <a:lnTo>
                      <a:pt x="916" y="0"/>
                    </a:lnTo>
                    <a:lnTo>
                      <a:pt x="906" y="0"/>
                    </a:lnTo>
                    <a:lnTo>
                      <a:pt x="916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1" name="Google Shape;151;p20"/>
              <p:cNvSpPr/>
              <p:nvPr/>
            </p:nvSpPr>
            <p:spPr>
              <a:xfrm>
                <a:off x="1091" y="1387"/>
                <a:ext cx="8" cy="740"/>
              </a:xfrm>
              <a:custGeom>
                <a:avLst/>
                <a:gdLst/>
                <a:ahLst/>
                <a:cxnLst/>
                <a:rect l="l" t="t" r="r" b="b"/>
                <a:pathLst>
                  <a:path w="18" h="1595" extrusionOk="0">
                    <a:moveTo>
                      <a:pt x="8" y="1595"/>
                    </a:moveTo>
                    <a:lnTo>
                      <a:pt x="18" y="1587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587"/>
                    </a:lnTo>
                    <a:lnTo>
                      <a:pt x="8" y="1579"/>
                    </a:lnTo>
                    <a:lnTo>
                      <a:pt x="8" y="1595"/>
                    </a:lnTo>
                    <a:lnTo>
                      <a:pt x="18" y="1595"/>
                    </a:lnTo>
                    <a:lnTo>
                      <a:pt x="18" y="1587"/>
                    </a:lnTo>
                    <a:lnTo>
                      <a:pt x="8" y="159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2" name="Google Shape;152;p20"/>
              <p:cNvSpPr/>
              <p:nvPr/>
            </p:nvSpPr>
            <p:spPr>
              <a:xfrm>
                <a:off x="672" y="2120"/>
                <a:ext cx="423" cy="7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6" extrusionOk="0">
                    <a:moveTo>
                      <a:pt x="0" y="8"/>
                    </a:moveTo>
                    <a:lnTo>
                      <a:pt x="8" y="16"/>
                    </a:lnTo>
                    <a:lnTo>
                      <a:pt x="914" y="16"/>
                    </a:lnTo>
                    <a:lnTo>
                      <a:pt x="914" y="0"/>
                    </a:lnTo>
                    <a:lnTo>
                      <a:pt x="8" y="0"/>
                    </a:lnTo>
                    <a:lnTo>
                      <a:pt x="16" y="8"/>
                    </a:lnTo>
                    <a:lnTo>
                      <a:pt x="0" y="8"/>
                    </a:lnTo>
                    <a:lnTo>
                      <a:pt x="0" y="16"/>
                    </a:lnTo>
                    <a:lnTo>
                      <a:pt x="8" y="1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3" name="Google Shape;153;p20"/>
              <p:cNvSpPr/>
              <p:nvPr/>
            </p:nvSpPr>
            <p:spPr>
              <a:xfrm>
                <a:off x="672" y="1383"/>
                <a:ext cx="7" cy="741"/>
              </a:xfrm>
              <a:custGeom>
                <a:avLst/>
                <a:gdLst/>
                <a:ahLst/>
                <a:cxnLst/>
                <a:rect l="l" t="t" r="r" b="b"/>
                <a:pathLst>
                  <a:path w="16" h="1595" extrusionOk="0">
                    <a:moveTo>
                      <a:pt x="8" y="0"/>
                    </a:moveTo>
                    <a:lnTo>
                      <a:pt x="0" y="8"/>
                    </a:lnTo>
                    <a:lnTo>
                      <a:pt x="0" y="1595"/>
                    </a:lnTo>
                    <a:lnTo>
                      <a:pt x="16" y="1595"/>
                    </a:lnTo>
                    <a:lnTo>
                      <a:pt x="16" y="8"/>
                    </a:lnTo>
                    <a:lnTo>
                      <a:pt x="8" y="16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4" name="Google Shape;154;p20"/>
              <p:cNvSpPr/>
              <p:nvPr/>
            </p:nvSpPr>
            <p:spPr>
              <a:xfrm>
                <a:off x="780" y="1728"/>
                <a:ext cx="206" cy="1415"/>
              </a:xfrm>
              <a:custGeom>
                <a:avLst/>
                <a:gdLst/>
                <a:ahLst/>
                <a:cxnLst/>
                <a:rect l="l" t="t" r="r" b="b"/>
                <a:pathLst>
                  <a:path w="445" h="3049" extrusionOk="0">
                    <a:moveTo>
                      <a:pt x="5" y="213"/>
                    </a:moveTo>
                    <a:lnTo>
                      <a:pt x="52" y="90"/>
                    </a:lnTo>
                    <a:lnTo>
                      <a:pt x="180" y="0"/>
                    </a:lnTo>
                    <a:lnTo>
                      <a:pt x="276" y="0"/>
                    </a:lnTo>
                    <a:lnTo>
                      <a:pt x="374" y="71"/>
                    </a:lnTo>
                    <a:lnTo>
                      <a:pt x="445" y="155"/>
                    </a:lnTo>
                    <a:lnTo>
                      <a:pt x="445" y="251"/>
                    </a:lnTo>
                    <a:lnTo>
                      <a:pt x="380" y="420"/>
                    </a:lnTo>
                    <a:lnTo>
                      <a:pt x="341" y="626"/>
                    </a:lnTo>
                    <a:lnTo>
                      <a:pt x="341" y="2238"/>
                    </a:lnTo>
                    <a:lnTo>
                      <a:pt x="347" y="2431"/>
                    </a:lnTo>
                    <a:lnTo>
                      <a:pt x="385" y="2650"/>
                    </a:lnTo>
                    <a:lnTo>
                      <a:pt x="445" y="2831"/>
                    </a:lnTo>
                    <a:lnTo>
                      <a:pt x="407" y="2953"/>
                    </a:lnTo>
                    <a:lnTo>
                      <a:pt x="328" y="3049"/>
                    </a:lnTo>
                    <a:lnTo>
                      <a:pt x="155" y="3049"/>
                    </a:lnTo>
                    <a:lnTo>
                      <a:pt x="52" y="2953"/>
                    </a:lnTo>
                    <a:lnTo>
                      <a:pt x="0" y="2838"/>
                    </a:lnTo>
                    <a:lnTo>
                      <a:pt x="90" y="2516"/>
                    </a:lnTo>
                    <a:lnTo>
                      <a:pt x="115" y="2360"/>
                    </a:lnTo>
                    <a:lnTo>
                      <a:pt x="115" y="723"/>
                    </a:lnTo>
                    <a:lnTo>
                      <a:pt x="84" y="491"/>
                    </a:lnTo>
                    <a:lnTo>
                      <a:pt x="5" y="213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5" name="Google Shape;155;p20"/>
              <p:cNvSpPr/>
              <p:nvPr/>
            </p:nvSpPr>
            <p:spPr>
              <a:xfrm>
                <a:off x="780" y="1728"/>
                <a:ext cx="206" cy="1415"/>
              </a:xfrm>
              <a:custGeom>
                <a:avLst/>
                <a:gdLst/>
                <a:ahLst/>
                <a:cxnLst/>
                <a:rect l="l" t="t" r="r" b="b"/>
                <a:pathLst>
                  <a:path w="445" h="3049" extrusionOk="0">
                    <a:moveTo>
                      <a:pt x="5" y="213"/>
                    </a:moveTo>
                    <a:lnTo>
                      <a:pt x="52" y="90"/>
                    </a:lnTo>
                    <a:lnTo>
                      <a:pt x="180" y="0"/>
                    </a:lnTo>
                    <a:lnTo>
                      <a:pt x="276" y="0"/>
                    </a:lnTo>
                    <a:lnTo>
                      <a:pt x="374" y="71"/>
                    </a:lnTo>
                    <a:lnTo>
                      <a:pt x="445" y="155"/>
                    </a:lnTo>
                    <a:lnTo>
                      <a:pt x="445" y="251"/>
                    </a:lnTo>
                    <a:lnTo>
                      <a:pt x="380" y="420"/>
                    </a:lnTo>
                    <a:lnTo>
                      <a:pt x="341" y="626"/>
                    </a:lnTo>
                    <a:lnTo>
                      <a:pt x="341" y="2238"/>
                    </a:lnTo>
                    <a:lnTo>
                      <a:pt x="347" y="2431"/>
                    </a:lnTo>
                    <a:lnTo>
                      <a:pt x="385" y="2650"/>
                    </a:lnTo>
                    <a:lnTo>
                      <a:pt x="445" y="2831"/>
                    </a:lnTo>
                    <a:lnTo>
                      <a:pt x="407" y="2953"/>
                    </a:lnTo>
                    <a:lnTo>
                      <a:pt x="328" y="3049"/>
                    </a:lnTo>
                    <a:lnTo>
                      <a:pt x="155" y="3049"/>
                    </a:lnTo>
                    <a:lnTo>
                      <a:pt x="52" y="2953"/>
                    </a:lnTo>
                    <a:lnTo>
                      <a:pt x="0" y="2838"/>
                    </a:lnTo>
                    <a:lnTo>
                      <a:pt x="90" y="2516"/>
                    </a:lnTo>
                    <a:lnTo>
                      <a:pt x="115" y="2360"/>
                    </a:lnTo>
                    <a:lnTo>
                      <a:pt x="115" y="723"/>
                    </a:lnTo>
                    <a:lnTo>
                      <a:pt x="84" y="491"/>
                    </a:lnTo>
                    <a:lnTo>
                      <a:pt x="5" y="213"/>
                    </a:lnTo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6" name="Google Shape;156;p20"/>
              <p:cNvSpPr/>
              <p:nvPr/>
            </p:nvSpPr>
            <p:spPr>
              <a:xfrm>
                <a:off x="827" y="2092"/>
                <a:ext cx="9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8" h="86" extrusionOk="0">
                    <a:moveTo>
                      <a:pt x="0" y="0"/>
                    </a:moveTo>
                    <a:lnTo>
                      <a:pt x="0" y="11"/>
                    </a:lnTo>
                    <a:lnTo>
                      <a:pt x="0" y="21"/>
                    </a:lnTo>
                    <a:lnTo>
                      <a:pt x="0" y="33"/>
                    </a:lnTo>
                    <a:lnTo>
                      <a:pt x="0" y="42"/>
                    </a:lnTo>
                    <a:lnTo>
                      <a:pt x="0" y="54"/>
                    </a:lnTo>
                    <a:lnTo>
                      <a:pt x="0" y="65"/>
                    </a:lnTo>
                    <a:lnTo>
                      <a:pt x="0" y="75"/>
                    </a:lnTo>
                    <a:lnTo>
                      <a:pt x="0" y="86"/>
                    </a:lnTo>
                    <a:lnTo>
                      <a:pt x="18" y="86"/>
                    </a:lnTo>
                    <a:lnTo>
                      <a:pt x="18" y="75"/>
                    </a:lnTo>
                    <a:lnTo>
                      <a:pt x="18" y="65"/>
                    </a:lnTo>
                    <a:lnTo>
                      <a:pt x="18" y="54"/>
                    </a:lnTo>
                    <a:lnTo>
                      <a:pt x="18" y="42"/>
                    </a:lnTo>
                    <a:lnTo>
                      <a:pt x="18" y="33"/>
                    </a:lnTo>
                    <a:lnTo>
                      <a:pt x="18" y="21"/>
                    </a:lnTo>
                    <a:lnTo>
                      <a:pt x="18" y="11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7" name="Google Shape;157;p20"/>
              <p:cNvSpPr/>
              <p:nvPr/>
            </p:nvSpPr>
            <p:spPr>
              <a:xfrm>
                <a:off x="752" y="1789"/>
                <a:ext cx="84" cy="303"/>
              </a:xfrm>
              <a:custGeom>
                <a:avLst/>
                <a:gdLst/>
                <a:ahLst/>
                <a:cxnLst/>
                <a:rect l="l" t="t" r="r" b="b"/>
                <a:pathLst>
                  <a:path w="181" h="652" extrusionOk="0">
                    <a:moveTo>
                      <a:pt x="0" y="7"/>
                    </a:moveTo>
                    <a:lnTo>
                      <a:pt x="19" y="44"/>
                    </a:lnTo>
                    <a:lnTo>
                      <a:pt x="39" y="80"/>
                    </a:lnTo>
                    <a:lnTo>
                      <a:pt x="54" y="119"/>
                    </a:lnTo>
                    <a:lnTo>
                      <a:pt x="71" y="157"/>
                    </a:lnTo>
                    <a:lnTo>
                      <a:pt x="85" y="197"/>
                    </a:lnTo>
                    <a:lnTo>
                      <a:pt x="98" y="237"/>
                    </a:lnTo>
                    <a:lnTo>
                      <a:pt x="112" y="278"/>
                    </a:lnTo>
                    <a:lnTo>
                      <a:pt x="121" y="318"/>
                    </a:lnTo>
                    <a:lnTo>
                      <a:pt x="133" y="360"/>
                    </a:lnTo>
                    <a:lnTo>
                      <a:pt x="140" y="401"/>
                    </a:lnTo>
                    <a:lnTo>
                      <a:pt x="148" y="443"/>
                    </a:lnTo>
                    <a:lnTo>
                      <a:pt x="154" y="485"/>
                    </a:lnTo>
                    <a:lnTo>
                      <a:pt x="158" y="527"/>
                    </a:lnTo>
                    <a:lnTo>
                      <a:pt x="161" y="569"/>
                    </a:lnTo>
                    <a:lnTo>
                      <a:pt x="163" y="610"/>
                    </a:lnTo>
                    <a:lnTo>
                      <a:pt x="163" y="652"/>
                    </a:lnTo>
                    <a:lnTo>
                      <a:pt x="181" y="652"/>
                    </a:lnTo>
                    <a:lnTo>
                      <a:pt x="179" y="610"/>
                    </a:lnTo>
                    <a:lnTo>
                      <a:pt x="177" y="568"/>
                    </a:lnTo>
                    <a:lnTo>
                      <a:pt x="175" y="525"/>
                    </a:lnTo>
                    <a:lnTo>
                      <a:pt x="169" y="483"/>
                    </a:lnTo>
                    <a:lnTo>
                      <a:pt x="163" y="441"/>
                    </a:lnTo>
                    <a:lnTo>
                      <a:pt x="156" y="399"/>
                    </a:lnTo>
                    <a:lnTo>
                      <a:pt x="148" y="356"/>
                    </a:lnTo>
                    <a:lnTo>
                      <a:pt x="136" y="314"/>
                    </a:lnTo>
                    <a:lnTo>
                      <a:pt x="127" y="272"/>
                    </a:lnTo>
                    <a:lnTo>
                      <a:pt x="113" y="232"/>
                    </a:lnTo>
                    <a:lnTo>
                      <a:pt x="100" y="191"/>
                    </a:lnTo>
                    <a:lnTo>
                      <a:pt x="85" y="151"/>
                    </a:lnTo>
                    <a:lnTo>
                      <a:pt x="69" y="113"/>
                    </a:lnTo>
                    <a:lnTo>
                      <a:pt x="52" y="74"/>
                    </a:lnTo>
                    <a:lnTo>
                      <a:pt x="35" y="36"/>
                    </a:lnTo>
                    <a:lnTo>
                      <a:pt x="14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8" name="Google Shape;158;p20"/>
              <p:cNvSpPr/>
              <p:nvPr/>
            </p:nvSpPr>
            <p:spPr>
              <a:xfrm>
                <a:off x="932" y="2088"/>
                <a:ext cx="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7" h="85" extrusionOk="0">
                    <a:moveTo>
                      <a:pt x="0" y="0"/>
                    </a:moveTo>
                    <a:lnTo>
                      <a:pt x="0" y="10"/>
                    </a:lnTo>
                    <a:lnTo>
                      <a:pt x="0" y="19"/>
                    </a:lnTo>
                    <a:lnTo>
                      <a:pt x="0" y="31"/>
                    </a:lnTo>
                    <a:lnTo>
                      <a:pt x="0" y="43"/>
                    </a:lnTo>
                    <a:lnTo>
                      <a:pt x="0" y="52"/>
                    </a:lnTo>
                    <a:lnTo>
                      <a:pt x="0" y="64"/>
                    </a:lnTo>
                    <a:lnTo>
                      <a:pt x="0" y="75"/>
                    </a:lnTo>
                    <a:lnTo>
                      <a:pt x="0" y="85"/>
                    </a:lnTo>
                    <a:lnTo>
                      <a:pt x="17" y="85"/>
                    </a:lnTo>
                    <a:lnTo>
                      <a:pt x="17" y="75"/>
                    </a:lnTo>
                    <a:lnTo>
                      <a:pt x="17" y="64"/>
                    </a:lnTo>
                    <a:lnTo>
                      <a:pt x="17" y="52"/>
                    </a:lnTo>
                    <a:lnTo>
                      <a:pt x="17" y="43"/>
                    </a:lnTo>
                    <a:lnTo>
                      <a:pt x="17" y="31"/>
                    </a:lnTo>
                    <a:lnTo>
                      <a:pt x="17" y="19"/>
                    </a:lnTo>
                    <a:lnTo>
                      <a:pt x="17" y="10"/>
                    </a:lnTo>
                    <a:lnTo>
                      <a:pt x="1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59" name="Google Shape;159;p20"/>
              <p:cNvSpPr/>
              <p:nvPr/>
            </p:nvSpPr>
            <p:spPr>
              <a:xfrm>
                <a:off x="932" y="1785"/>
                <a:ext cx="84" cy="303"/>
              </a:xfrm>
              <a:custGeom>
                <a:avLst/>
                <a:gdLst/>
                <a:ahLst/>
                <a:cxnLst/>
                <a:rect l="l" t="t" r="r" b="b"/>
                <a:pathLst>
                  <a:path w="180" h="652" extrusionOk="0">
                    <a:moveTo>
                      <a:pt x="167" y="0"/>
                    </a:moveTo>
                    <a:lnTo>
                      <a:pt x="148" y="36"/>
                    </a:lnTo>
                    <a:lnTo>
                      <a:pt x="128" y="73"/>
                    </a:lnTo>
                    <a:lnTo>
                      <a:pt x="111" y="111"/>
                    </a:lnTo>
                    <a:lnTo>
                      <a:pt x="96" y="151"/>
                    </a:lnTo>
                    <a:lnTo>
                      <a:pt x="80" y="190"/>
                    </a:lnTo>
                    <a:lnTo>
                      <a:pt x="67" y="230"/>
                    </a:lnTo>
                    <a:lnTo>
                      <a:pt x="53" y="272"/>
                    </a:lnTo>
                    <a:lnTo>
                      <a:pt x="44" y="313"/>
                    </a:lnTo>
                    <a:lnTo>
                      <a:pt x="34" y="355"/>
                    </a:lnTo>
                    <a:lnTo>
                      <a:pt x="25" y="397"/>
                    </a:lnTo>
                    <a:lnTo>
                      <a:pt x="17" y="439"/>
                    </a:lnTo>
                    <a:lnTo>
                      <a:pt x="11" y="482"/>
                    </a:lnTo>
                    <a:lnTo>
                      <a:pt x="7" y="524"/>
                    </a:lnTo>
                    <a:lnTo>
                      <a:pt x="4" y="566"/>
                    </a:lnTo>
                    <a:lnTo>
                      <a:pt x="2" y="610"/>
                    </a:lnTo>
                    <a:lnTo>
                      <a:pt x="0" y="652"/>
                    </a:lnTo>
                    <a:lnTo>
                      <a:pt x="17" y="652"/>
                    </a:lnTo>
                    <a:lnTo>
                      <a:pt x="17" y="610"/>
                    </a:lnTo>
                    <a:lnTo>
                      <a:pt x="19" y="568"/>
                    </a:lnTo>
                    <a:lnTo>
                      <a:pt x="23" y="526"/>
                    </a:lnTo>
                    <a:lnTo>
                      <a:pt x="27" y="483"/>
                    </a:lnTo>
                    <a:lnTo>
                      <a:pt x="32" y="441"/>
                    </a:lnTo>
                    <a:lnTo>
                      <a:pt x="40" y="401"/>
                    </a:lnTo>
                    <a:lnTo>
                      <a:pt x="50" y="359"/>
                    </a:lnTo>
                    <a:lnTo>
                      <a:pt x="59" y="316"/>
                    </a:lnTo>
                    <a:lnTo>
                      <a:pt x="71" y="276"/>
                    </a:lnTo>
                    <a:lnTo>
                      <a:pt x="82" y="236"/>
                    </a:lnTo>
                    <a:lnTo>
                      <a:pt x="96" y="196"/>
                    </a:lnTo>
                    <a:lnTo>
                      <a:pt x="111" y="157"/>
                    </a:lnTo>
                    <a:lnTo>
                      <a:pt x="126" y="117"/>
                    </a:lnTo>
                    <a:lnTo>
                      <a:pt x="144" y="80"/>
                    </a:lnTo>
                    <a:lnTo>
                      <a:pt x="161" y="42"/>
                    </a:lnTo>
                    <a:lnTo>
                      <a:pt x="180" y="8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0" name="Google Shape;160;p20"/>
              <p:cNvSpPr/>
              <p:nvPr/>
            </p:nvSpPr>
            <p:spPr>
              <a:xfrm>
                <a:off x="750" y="1387"/>
                <a:ext cx="8" cy="407"/>
              </a:xfrm>
              <a:custGeom>
                <a:avLst/>
                <a:gdLst/>
                <a:ahLst/>
                <a:cxnLst/>
                <a:rect l="l" t="t" r="r" b="b"/>
                <a:pathLst>
                  <a:path w="16" h="877" extrusionOk="0">
                    <a:moveTo>
                      <a:pt x="8" y="877"/>
                    </a:moveTo>
                    <a:lnTo>
                      <a:pt x="16" y="877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877"/>
                    </a:lnTo>
                    <a:lnTo>
                      <a:pt x="8" y="87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1" name="Google Shape;161;p20"/>
              <p:cNvSpPr/>
              <p:nvPr/>
            </p:nvSpPr>
            <p:spPr>
              <a:xfrm>
                <a:off x="1013" y="1387"/>
                <a:ext cx="7" cy="395"/>
              </a:xfrm>
              <a:custGeom>
                <a:avLst/>
                <a:gdLst/>
                <a:ahLst/>
                <a:cxnLst/>
                <a:rect l="l" t="t" r="r" b="b"/>
                <a:pathLst>
                  <a:path w="16" h="852" extrusionOk="0">
                    <a:moveTo>
                      <a:pt x="8" y="852"/>
                    </a:moveTo>
                    <a:lnTo>
                      <a:pt x="16" y="852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852"/>
                    </a:lnTo>
                    <a:lnTo>
                      <a:pt x="8" y="852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2" name="Google Shape;162;p20"/>
              <p:cNvSpPr/>
              <p:nvPr/>
            </p:nvSpPr>
            <p:spPr>
              <a:xfrm>
                <a:off x="750" y="3090"/>
                <a:ext cx="8" cy="398"/>
              </a:xfrm>
              <a:custGeom>
                <a:avLst/>
                <a:gdLst/>
                <a:ahLst/>
                <a:cxnLst/>
                <a:rect l="l" t="t" r="r" b="b"/>
                <a:pathLst>
                  <a:path w="16" h="858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858"/>
                    </a:lnTo>
                    <a:lnTo>
                      <a:pt x="16" y="858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3" name="Google Shape;163;p20"/>
              <p:cNvSpPr/>
              <p:nvPr/>
            </p:nvSpPr>
            <p:spPr>
              <a:xfrm>
                <a:off x="1013" y="3090"/>
                <a:ext cx="7" cy="398"/>
              </a:xfrm>
              <a:custGeom>
                <a:avLst/>
                <a:gdLst/>
                <a:ahLst/>
                <a:cxnLst/>
                <a:rect l="l" t="t" r="r" b="b"/>
                <a:pathLst>
                  <a:path w="16" h="858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858"/>
                    </a:lnTo>
                    <a:lnTo>
                      <a:pt x="16" y="858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4" name="Google Shape;164;p20"/>
              <p:cNvSpPr/>
              <p:nvPr/>
            </p:nvSpPr>
            <p:spPr>
              <a:xfrm>
                <a:off x="750" y="3087"/>
                <a:ext cx="8" cy="401"/>
              </a:xfrm>
              <a:custGeom>
                <a:avLst/>
                <a:gdLst/>
                <a:ahLst/>
                <a:cxnLst/>
                <a:rect l="l" t="t" r="r" b="b"/>
                <a:pathLst>
                  <a:path w="16" h="864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864"/>
                    </a:lnTo>
                    <a:lnTo>
                      <a:pt x="16" y="864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5" name="Google Shape;165;p20"/>
              <p:cNvSpPr/>
              <p:nvPr/>
            </p:nvSpPr>
            <p:spPr>
              <a:xfrm>
                <a:off x="1013" y="3084"/>
                <a:ext cx="7" cy="404"/>
              </a:xfrm>
              <a:custGeom>
                <a:avLst/>
                <a:gdLst/>
                <a:ahLst/>
                <a:cxnLst/>
                <a:rect l="l" t="t" r="r" b="b"/>
                <a:pathLst>
                  <a:path w="16" h="871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871"/>
                    </a:lnTo>
                    <a:lnTo>
                      <a:pt x="16" y="871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6" name="Google Shape;166;p20"/>
              <p:cNvSpPr/>
              <p:nvPr/>
            </p:nvSpPr>
            <p:spPr>
              <a:xfrm>
                <a:off x="802" y="1382"/>
                <a:ext cx="171" cy="8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7" extrusionOk="0">
                    <a:moveTo>
                      <a:pt x="370" y="9"/>
                    </a:moveTo>
                    <a:lnTo>
                      <a:pt x="362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62" y="17"/>
                    </a:lnTo>
                    <a:lnTo>
                      <a:pt x="353" y="9"/>
                    </a:lnTo>
                    <a:lnTo>
                      <a:pt x="370" y="9"/>
                    </a:lnTo>
                    <a:lnTo>
                      <a:pt x="370" y="0"/>
                    </a:lnTo>
                    <a:lnTo>
                      <a:pt x="362" y="0"/>
                    </a:lnTo>
                    <a:lnTo>
                      <a:pt x="370" y="9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7" name="Google Shape;167;p20"/>
              <p:cNvSpPr/>
              <p:nvPr/>
            </p:nvSpPr>
            <p:spPr>
              <a:xfrm>
                <a:off x="965" y="1386"/>
                <a:ext cx="8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7" h="574" extrusionOk="0">
                    <a:moveTo>
                      <a:pt x="9" y="574"/>
                    </a:moveTo>
                    <a:lnTo>
                      <a:pt x="17" y="566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566"/>
                    </a:lnTo>
                    <a:lnTo>
                      <a:pt x="9" y="559"/>
                    </a:lnTo>
                    <a:lnTo>
                      <a:pt x="9" y="574"/>
                    </a:lnTo>
                    <a:lnTo>
                      <a:pt x="17" y="574"/>
                    </a:lnTo>
                    <a:lnTo>
                      <a:pt x="17" y="566"/>
                    </a:lnTo>
                    <a:lnTo>
                      <a:pt x="9" y="57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8" name="Google Shape;168;p20"/>
              <p:cNvSpPr/>
              <p:nvPr/>
            </p:nvSpPr>
            <p:spPr>
              <a:xfrm>
                <a:off x="797" y="1646"/>
                <a:ext cx="172" cy="7"/>
              </a:xfrm>
              <a:custGeom>
                <a:avLst/>
                <a:gdLst/>
                <a:ahLst/>
                <a:cxnLst/>
                <a:rect l="l" t="t" r="r" b="b"/>
                <a:pathLst>
                  <a:path w="372" h="15" extrusionOk="0">
                    <a:moveTo>
                      <a:pt x="0" y="7"/>
                    </a:moveTo>
                    <a:lnTo>
                      <a:pt x="10" y="15"/>
                    </a:lnTo>
                    <a:lnTo>
                      <a:pt x="372" y="15"/>
                    </a:lnTo>
                    <a:lnTo>
                      <a:pt x="372" y="0"/>
                    </a:lnTo>
                    <a:lnTo>
                      <a:pt x="10" y="0"/>
                    </a:lnTo>
                    <a:lnTo>
                      <a:pt x="17" y="7"/>
                    </a:lnTo>
                    <a:lnTo>
                      <a:pt x="0" y="7"/>
                    </a:lnTo>
                    <a:lnTo>
                      <a:pt x="0" y="15"/>
                    </a:lnTo>
                    <a:lnTo>
                      <a:pt x="10" y="1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69" name="Google Shape;169;p20"/>
              <p:cNvSpPr/>
              <p:nvPr/>
            </p:nvSpPr>
            <p:spPr>
              <a:xfrm>
                <a:off x="797" y="1382"/>
                <a:ext cx="8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7" h="575" extrusionOk="0">
                    <a:moveTo>
                      <a:pt x="10" y="0"/>
                    </a:moveTo>
                    <a:lnTo>
                      <a:pt x="0" y="9"/>
                    </a:lnTo>
                    <a:lnTo>
                      <a:pt x="0" y="575"/>
                    </a:lnTo>
                    <a:lnTo>
                      <a:pt x="17" y="575"/>
                    </a:lnTo>
                    <a:lnTo>
                      <a:pt x="17" y="9"/>
                    </a:lnTo>
                    <a:lnTo>
                      <a:pt x="10" y="17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0" name="Google Shape;170;p20"/>
              <p:cNvSpPr/>
              <p:nvPr/>
            </p:nvSpPr>
            <p:spPr>
              <a:xfrm>
                <a:off x="802" y="3221"/>
                <a:ext cx="171" cy="7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6" extrusionOk="0">
                    <a:moveTo>
                      <a:pt x="370" y="8"/>
                    </a:moveTo>
                    <a:lnTo>
                      <a:pt x="362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362" y="16"/>
                    </a:lnTo>
                    <a:lnTo>
                      <a:pt x="353" y="8"/>
                    </a:lnTo>
                    <a:lnTo>
                      <a:pt x="370" y="8"/>
                    </a:lnTo>
                    <a:lnTo>
                      <a:pt x="370" y="0"/>
                    </a:lnTo>
                    <a:lnTo>
                      <a:pt x="362" y="0"/>
                    </a:lnTo>
                    <a:lnTo>
                      <a:pt x="370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1" name="Google Shape;171;p20"/>
              <p:cNvSpPr/>
              <p:nvPr/>
            </p:nvSpPr>
            <p:spPr>
              <a:xfrm>
                <a:off x="965" y="3224"/>
                <a:ext cx="8" cy="268"/>
              </a:xfrm>
              <a:custGeom>
                <a:avLst/>
                <a:gdLst/>
                <a:ahLst/>
                <a:cxnLst/>
                <a:rect l="l" t="t" r="r" b="b"/>
                <a:pathLst>
                  <a:path w="17" h="576" extrusionOk="0">
                    <a:moveTo>
                      <a:pt x="9" y="576"/>
                    </a:moveTo>
                    <a:lnTo>
                      <a:pt x="17" y="568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568"/>
                    </a:lnTo>
                    <a:lnTo>
                      <a:pt x="9" y="558"/>
                    </a:lnTo>
                    <a:lnTo>
                      <a:pt x="9" y="576"/>
                    </a:lnTo>
                    <a:lnTo>
                      <a:pt x="17" y="576"/>
                    </a:lnTo>
                    <a:lnTo>
                      <a:pt x="17" y="568"/>
                    </a:lnTo>
                    <a:lnTo>
                      <a:pt x="9" y="576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2" name="Google Shape;172;p20"/>
              <p:cNvSpPr/>
              <p:nvPr/>
            </p:nvSpPr>
            <p:spPr>
              <a:xfrm>
                <a:off x="797" y="3483"/>
                <a:ext cx="172" cy="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18" extrusionOk="0">
                    <a:moveTo>
                      <a:pt x="0" y="10"/>
                    </a:moveTo>
                    <a:lnTo>
                      <a:pt x="10" y="18"/>
                    </a:lnTo>
                    <a:lnTo>
                      <a:pt x="372" y="18"/>
                    </a:lnTo>
                    <a:lnTo>
                      <a:pt x="372" y="0"/>
                    </a:lnTo>
                    <a:lnTo>
                      <a:pt x="10" y="0"/>
                    </a:lnTo>
                    <a:lnTo>
                      <a:pt x="17" y="10"/>
                    </a:lnTo>
                    <a:lnTo>
                      <a:pt x="0" y="10"/>
                    </a:lnTo>
                    <a:lnTo>
                      <a:pt x="0" y="18"/>
                    </a:lnTo>
                    <a:lnTo>
                      <a:pt x="10" y="1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3" name="Google Shape;173;p20"/>
              <p:cNvSpPr/>
              <p:nvPr/>
            </p:nvSpPr>
            <p:spPr>
              <a:xfrm>
                <a:off x="797" y="3221"/>
                <a:ext cx="8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7" h="576" extrusionOk="0">
                    <a:moveTo>
                      <a:pt x="10" y="0"/>
                    </a:moveTo>
                    <a:lnTo>
                      <a:pt x="0" y="8"/>
                    </a:lnTo>
                    <a:lnTo>
                      <a:pt x="0" y="576"/>
                    </a:lnTo>
                    <a:lnTo>
                      <a:pt x="17" y="576"/>
                    </a:lnTo>
                    <a:lnTo>
                      <a:pt x="17" y="8"/>
                    </a:lnTo>
                    <a:lnTo>
                      <a:pt x="10" y="16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4" name="Google Shape;174;p20"/>
              <p:cNvSpPr/>
              <p:nvPr/>
            </p:nvSpPr>
            <p:spPr>
              <a:xfrm>
                <a:off x="885" y="3309"/>
                <a:ext cx="46" cy="46"/>
              </a:xfrm>
              <a:custGeom>
                <a:avLst/>
                <a:gdLst/>
                <a:ahLst/>
                <a:cxnLst/>
                <a:rect l="l" t="t" r="r" b="b"/>
                <a:pathLst>
                  <a:path w="100" h="100" extrusionOk="0">
                    <a:moveTo>
                      <a:pt x="100" y="100"/>
                    </a:moveTo>
                    <a:lnTo>
                      <a:pt x="96" y="79"/>
                    </a:lnTo>
                    <a:lnTo>
                      <a:pt x="90" y="62"/>
                    </a:lnTo>
                    <a:lnTo>
                      <a:pt x="83" y="44"/>
                    </a:lnTo>
                    <a:lnTo>
                      <a:pt x="69" y="29"/>
                    </a:lnTo>
                    <a:lnTo>
                      <a:pt x="56" y="17"/>
                    </a:lnTo>
                    <a:lnTo>
                      <a:pt x="38" y="8"/>
                    </a:lnTo>
                    <a:lnTo>
                      <a:pt x="19" y="2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7" y="17"/>
                    </a:lnTo>
                    <a:lnTo>
                      <a:pt x="33" y="23"/>
                    </a:lnTo>
                    <a:lnTo>
                      <a:pt x="46" y="31"/>
                    </a:lnTo>
                    <a:lnTo>
                      <a:pt x="60" y="41"/>
                    </a:lnTo>
                    <a:lnTo>
                      <a:pt x="69" y="52"/>
                    </a:lnTo>
                    <a:lnTo>
                      <a:pt x="77" y="67"/>
                    </a:lnTo>
                    <a:lnTo>
                      <a:pt x="81" y="83"/>
                    </a:lnTo>
                    <a:lnTo>
                      <a:pt x="83" y="100"/>
                    </a:lnTo>
                    <a:lnTo>
                      <a:pt x="100" y="10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5" name="Google Shape;175;p20"/>
              <p:cNvSpPr/>
              <p:nvPr/>
            </p:nvSpPr>
            <p:spPr>
              <a:xfrm>
                <a:off x="885" y="3355"/>
                <a:ext cx="46" cy="46"/>
              </a:xfrm>
              <a:custGeom>
                <a:avLst/>
                <a:gdLst/>
                <a:ahLst/>
                <a:cxnLst/>
                <a:rect l="l" t="t" r="r" b="b"/>
                <a:pathLst>
                  <a:path w="100" h="98" extrusionOk="0">
                    <a:moveTo>
                      <a:pt x="0" y="98"/>
                    </a:moveTo>
                    <a:lnTo>
                      <a:pt x="19" y="96"/>
                    </a:lnTo>
                    <a:lnTo>
                      <a:pt x="38" y="90"/>
                    </a:lnTo>
                    <a:lnTo>
                      <a:pt x="56" y="81"/>
                    </a:lnTo>
                    <a:lnTo>
                      <a:pt x="69" y="69"/>
                    </a:lnTo>
                    <a:lnTo>
                      <a:pt x="83" y="54"/>
                    </a:lnTo>
                    <a:lnTo>
                      <a:pt x="90" y="36"/>
                    </a:lnTo>
                    <a:lnTo>
                      <a:pt x="96" y="19"/>
                    </a:lnTo>
                    <a:lnTo>
                      <a:pt x="100" y="0"/>
                    </a:lnTo>
                    <a:lnTo>
                      <a:pt x="83" y="0"/>
                    </a:lnTo>
                    <a:lnTo>
                      <a:pt x="81" y="15"/>
                    </a:lnTo>
                    <a:lnTo>
                      <a:pt x="77" y="31"/>
                    </a:lnTo>
                    <a:lnTo>
                      <a:pt x="69" y="46"/>
                    </a:lnTo>
                    <a:lnTo>
                      <a:pt x="60" y="58"/>
                    </a:lnTo>
                    <a:lnTo>
                      <a:pt x="46" y="67"/>
                    </a:lnTo>
                    <a:lnTo>
                      <a:pt x="33" y="75"/>
                    </a:lnTo>
                    <a:lnTo>
                      <a:pt x="17" y="81"/>
                    </a:lnTo>
                    <a:lnTo>
                      <a:pt x="0" y="83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6" name="Google Shape;176;p20"/>
              <p:cNvSpPr/>
              <p:nvPr/>
            </p:nvSpPr>
            <p:spPr>
              <a:xfrm>
                <a:off x="840" y="3355"/>
                <a:ext cx="45" cy="46"/>
              </a:xfrm>
              <a:custGeom>
                <a:avLst/>
                <a:gdLst/>
                <a:ahLst/>
                <a:cxnLst/>
                <a:rect l="l" t="t" r="r" b="b"/>
                <a:pathLst>
                  <a:path w="98" h="98" extrusionOk="0">
                    <a:moveTo>
                      <a:pt x="0" y="0"/>
                    </a:moveTo>
                    <a:lnTo>
                      <a:pt x="2" y="19"/>
                    </a:lnTo>
                    <a:lnTo>
                      <a:pt x="8" y="36"/>
                    </a:lnTo>
                    <a:lnTo>
                      <a:pt x="16" y="54"/>
                    </a:lnTo>
                    <a:lnTo>
                      <a:pt x="29" y="69"/>
                    </a:lnTo>
                    <a:lnTo>
                      <a:pt x="42" y="81"/>
                    </a:lnTo>
                    <a:lnTo>
                      <a:pt x="60" y="90"/>
                    </a:lnTo>
                    <a:lnTo>
                      <a:pt x="79" y="96"/>
                    </a:lnTo>
                    <a:lnTo>
                      <a:pt x="98" y="98"/>
                    </a:lnTo>
                    <a:lnTo>
                      <a:pt x="98" y="83"/>
                    </a:lnTo>
                    <a:lnTo>
                      <a:pt x="81" y="81"/>
                    </a:lnTo>
                    <a:lnTo>
                      <a:pt x="65" y="75"/>
                    </a:lnTo>
                    <a:lnTo>
                      <a:pt x="52" y="67"/>
                    </a:lnTo>
                    <a:lnTo>
                      <a:pt x="40" y="58"/>
                    </a:lnTo>
                    <a:lnTo>
                      <a:pt x="29" y="46"/>
                    </a:lnTo>
                    <a:lnTo>
                      <a:pt x="21" y="31"/>
                    </a:lnTo>
                    <a:lnTo>
                      <a:pt x="17" y="15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7" name="Google Shape;177;p20"/>
              <p:cNvSpPr/>
              <p:nvPr/>
            </p:nvSpPr>
            <p:spPr>
              <a:xfrm>
                <a:off x="840" y="3309"/>
                <a:ext cx="45" cy="46"/>
              </a:xfrm>
              <a:custGeom>
                <a:avLst/>
                <a:gdLst/>
                <a:ahLst/>
                <a:cxnLst/>
                <a:rect l="l" t="t" r="r" b="b"/>
                <a:pathLst>
                  <a:path w="98" h="100" extrusionOk="0">
                    <a:moveTo>
                      <a:pt x="98" y="0"/>
                    </a:moveTo>
                    <a:lnTo>
                      <a:pt x="79" y="2"/>
                    </a:lnTo>
                    <a:lnTo>
                      <a:pt x="60" y="8"/>
                    </a:lnTo>
                    <a:lnTo>
                      <a:pt x="42" y="17"/>
                    </a:lnTo>
                    <a:lnTo>
                      <a:pt x="29" y="29"/>
                    </a:lnTo>
                    <a:lnTo>
                      <a:pt x="16" y="44"/>
                    </a:lnTo>
                    <a:lnTo>
                      <a:pt x="8" y="62"/>
                    </a:lnTo>
                    <a:lnTo>
                      <a:pt x="2" y="79"/>
                    </a:lnTo>
                    <a:lnTo>
                      <a:pt x="0" y="100"/>
                    </a:lnTo>
                    <a:lnTo>
                      <a:pt x="16" y="100"/>
                    </a:lnTo>
                    <a:lnTo>
                      <a:pt x="17" y="83"/>
                    </a:lnTo>
                    <a:lnTo>
                      <a:pt x="21" y="67"/>
                    </a:lnTo>
                    <a:lnTo>
                      <a:pt x="29" y="52"/>
                    </a:lnTo>
                    <a:lnTo>
                      <a:pt x="40" y="41"/>
                    </a:lnTo>
                    <a:lnTo>
                      <a:pt x="52" y="31"/>
                    </a:lnTo>
                    <a:lnTo>
                      <a:pt x="65" y="23"/>
                    </a:lnTo>
                    <a:lnTo>
                      <a:pt x="81" y="17"/>
                    </a:lnTo>
                    <a:lnTo>
                      <a:pt x="98" y="16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8" name="Google Shape;178;p20"/>
              <p:cNvSpPr/>
              <p:nvPr/>
            </p:nvSpPr>
            <p:spPr>
              <a:xfrm>
                <a:off x="885" y="1481"/>
                <a:ext cx="46" cy="45"/>
              </a:xfrm>
              <a:custGeom>
                <a:avLst/>
                <a:gdLst/>
                <a:ahLst/>
                <a:cxnLst/>
                <a:rect l="l" t="t" r="r" b="b"/>
                <a:pathLst>
                  <a:path w="100" h="97" extrusionOk="0">
                    <a:moveTo>
                      <a:pt x="100" y="97"/>
                    </a:moveTo>
                    <a:lnTo>
                      <a:pt x="96" y="78"/>
                    </a:lnTo>
                    <a:lnTo>
                      <a:pt x="90" y="59"/>
                    </a:lnTo>
                    <a:lnTo>
                      <a:pt x="83" y="44"/>
                    </a:lnTo>
                    <a:lnTo>
                      <a:pt x="69" y="28"/>
                    </a:lnTo>
                    <a:lnTo>
                      <a:pt x="56" y="17"/>
                    </a:lnTo>
                    <a:lnTo>
                      <a:pt x="38" y="7"/>
                    </a:lnTo>
                    <a:lnTo>
                      <a:pt x="19" y="1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7" y="17"/>
                    </a:lnTo>
                    <a:lnTo>
                      <a:pt x="33" y="23"/>
                    </a:lnTo>
                    <a:lnTo>
                      <a:pt x="46" y="30"/>
                    </a:lnTo>
                    <a:lnTo>
                      <a:pt x="60" y="40"/>
                    </a:lnTo>
                    <a:lnTo>
                      <a:pt x="69" y="51"/>
                    </a:lnTo>
                    <a:lnTo>
                      <a:pt x="77" y="67"/>
                    </a:lnTo>
                    <a:lnTo>
                      <a:pt x="81" y="82"/>
                    </a:lnTo>
                    <a:lnTo>
                      <a:pt x="83" y="97"/>
                    </a:lnTo>
                    <a:lnTo>
                      <a:pt x="100" y="9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79" name="Google Shape;179;p20"/>
              <p:cNvSpPr/>
              <p:nvPr/>
            </p:nvSpPr>
            <p:spPr>
              <a:xfrm>
                <a:off x="885" y="1526"/>
                <a:ext cx="46" cy="46"/>
              </a:xfrm>
              <a:custGeom>
                <a:avLst/>
                <a:gdLst/>
                <a:ahLst/>
                <a:cxnLst/>
                <a:rect l="l" t="t" r="r" b="b"/>
                <a:pathLst>
                  <a:path w="100" h="100" extrusionOk="0">
                    <a:moveTo>
                      <a:pt x="0" y="100"/>
                    </a:moveTo>
                    <a:lnTo>
                      <a:pt x="19" y="98"/>
                    </a:lnTo>
                    <a:lnTo>
                      <a:pt x="38" y="93"/>
                    </a:lnTo>
                    <a:lnTo>
                      <a:pt x="56" y="83"/>
                    </a:lnTo>
                    <a:lnTo>
                      <a:pt x="69" y="71"/>
                    </a:lnTo>
                    <a:lnTo>
                      <a:pt x="83" y="56"/>
                    </a:lnTo>
                    <a:lnTo>
                      <a:pt x="90" y="39"/>
                    </a:lnTo>
                    <a:lnTo>
                      <a:pt x="96" y="22"/>
                    </a:lnTo>
                    <a:lnTo>
                      <a:pt x="100" y="0"/>
                    </a:lnTo>
                    <a:lnTo>
                      <a:pt x="83" y="0"/>
                    </a:lnTo>
                    <a:lnTo>
                      <a:pt x="81" y="18"/>
                    </a:lnTo>
                    <a:lnTo>
                      <a:pt x="77" y="33"/>
                    </a:lnTo>
                    <a:lnTo>
                      <a:pt x="69" y="48"/>
                    </a:lnTo>
                    <a:lnTo>
                      <a:pt x="60" y="60"/>
                    </a:lnTo>
                    <a:lnTo>
                      <a:pt x="46" y="70"/>
                    </a:lnTo>
                    <a:lnTo>
                      <a:pt x="33" y="77"/>
                    </a:lnTo>
                    <a:lnTo>
                      <a:pt x="17" y="83"/>
                    </a:lnTo>
                    <a:lnTo>
                      <a:pt x="0" y="85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0" name="Google Shape;180;p20"/>
              <p:cNvSpPr/>
              <p:nvPr/>
            </p:nvSpPr>
            <p:spPr>
              <a:xfrm>
                <a:off x="840" y="1526"/>
                <a:ext cx="45" cy="46"/>
              </a:xfrm>
              <a:custGeom>
                <a:avLst/>
                <a:gdLst/>
                <a:ahLst/>
                <a:cxnLst/>
                <a:rect l="l" t="t" r="r" b="b"/>
                <a:pathLst>
                  <a:path w="98" h="100" extrusionOk="0">
                    <a:moveTo>
                      <a:pt x="0" y="0"/>
                    </a:moveTo>
                    <a:lnTo>
                      <a:pt x="2" y="22"/>
                    </a:lnTo>
                    <a:lnTo>
                      <a:pt x="8" y="39"/>
                    </a:lnTo>
                    <a:lnTo>
                      <a:pt x="16" y="56"/>
                    </a:lnTo>
                    <a:lnTo>
                      <a:pt x="29" y="71"/>
                    </a:lnTo>
                    <a:lnTo>
                      <a:pt x="42" y="83"/>
                    </a:lnTo>
                    <a:lnTo>
                      <a:pt x="60" y="93"/>
                    </a:lnTo>
                    <a:lnTo>
                      <a:pt x="79" y="98"/>
                    </a:lnTo>
                    <a:lnTo>
                      <a:pt x="98" y="100"/>
                    </a:lnTo>
                    <a:lnTo>
                      <a:pt x="98" y="85"/>
                    </a:lnTo>
                    <a:lnTo>
                      <a:pt x="81" y="83"/>
                    </a:lnTo>
                    <a:lnTo>
                      <a:pt x="65" y="77"/>
                    </a:lnTo>
                    <a:lnTo>
                      <a:pt x="52" y="70"/>
                    </a:lnTo>
                    <a:lnTo>
                      <a:pt x="40" y="60"/>
                    </a:lnTo>
                    <a:lnTo>
                      <a:pt x="29" y="48"/>
                    </a:lnTo>
                    <a:lnTo>
                      <a:pt x="21" y="33"/>
                    </a:lnTo>
                    <a:lnTo>
                      <a:pt x="17" y="18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1" name="Google Shape;181;p20"/>
              <p:cNvSpPr/>
              <p:nvPr/>
            </p:nvSpPr>
            <p:spPr>
              <a:xfrm>
                <a:off x="840" y="1481"/>
                <a:ext cx="45" cy="45"/>
              </a:xfrm>
              <a:custGeom>
                <a:avLst/>
                <a:gdLst/>
                <a:ahLst/>
                <a:cxnLst/>
                <a:rect l="l" t="t" r="r" b="b"/>
                <a:pathLst>
                  <a:path w="98" h="97" extrusionOk="0">
                    <a:moveTo>
                      <a:pt x="98" y="0"/>
                    </a:moveTo>
                    <a:lnTo>
                      <a:pt x="79" y="1"/>
                    </a:lnTo>
                    <a:lnTo>
                      <a:pt x="60" y="7"/>
                    </a:lnTo>
                    <a:lnTo>
                      <a:pt x="42" y="17"/>
                    </a:lnTo>
                    <a:lnTo>
                      <a:pt x="29" y="28"/>
                    </a:lnTo>
                    <a:lnTo>
                      <a:pt x="16" y="44"/>
                    </a:lnTo>
                    <a:lnTo>
                      <a:pt x="8" y="59"/>
                    </a:lnTo>
                    <a:lnTo>
                      <a:pt x="2" y="78"/>
                    </a:lnTo>
                    <a:lnTo>
                      <a:pt x="0" y="97"/>
                    </a:lnTo>
                    <a:lnTo>
                      <a:pt x="16" y="97"/>
                    </a:lnTo>
                    <a:lnTo>
                      <a:pt x="17" y="82"/>
                    </a:lnTo>
                    <a:lnTo>
                      <a:pt x="21" y="67"/>
                    </a:lnTo>
                    <a:lnTo>
                      <a:pt x="29" y="51"/>
                    </a:lnTo>
                    <a:lnTo>
                      <a:pt x="40" y="40"/>
                    </a:lnTo>
                    <a:lnTo>
                      <a:pt x="52" y="30"/>
                    </a:lnTo>
                    <a:lnTo>
                      <a:pt x="65" y="23"/>
                    </a:lnTo>
                    <a:lnTo>
                      <a:pt x="81" y="17"/>
                    </a:lnTo>
                    <a:lnTo>
                      <a:pt x="98" y="15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2" name="Google Shape;182;p20"/>
              <p:cNvSpPr/>
              <p:nvPr/>
            </p:nvSpPr>
            <p:spPr>
              <a:xfrm>
                <a:off x="740" y="2034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65" y="65"/>
                    </a:moveTo>
                    <a:lnTo>
                      <a:pt x="64" y="52"/>
                    </a:lnTo>
                    <a:lnTo>
                      <a:pt x="60" y="39"/>
                    </a:lnTo>
                    <a:lnTo>
                      <a:pt x="54" y="29"/>
                    </a:lnTo>
                    <a:lnTo>
                      <a:pt x="46" y="19"/>
                    </a:lnTo>
                    <a:lnTo>
                      <a:pt x="37" y="12"/>
                    </a:lnTo>
                    <a:lnTo>
                      <a:pt x="25" y="4"/>
                    </a:lnTo>
                    <a:lnTo>
                      <a:pt x="14" y="2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0" y="18"/>
                    </a:lnTo>
                    <a:lnTo>
                      <a:pt x="19" y="19"/>
                    </a:lnTo>
                    <a:lnTo>
                      <a:pt x="27" y="23"/>
                    </a:lnTo>
                    <a:lnTo>
                      <a:pt x="35" y="31"/>
                    </a:lnTo>
                    <a:lnTo>
                      <a:pt x="41" y="37"/>
                    </a:lnTo>
                    <a:lnTo>
                      <a:pt x="46" y="46"/>
                    </a:lnTo>
                    <a:lnTo>
                      <a:pt x="48" y="54"/>
                    </a:lnTo>
                    <a:lnTo>
                      <a:pt x="50" y="65"/>
                    </a:lnTo>
                    <a:lnTo>
                      <a:pt x="65" y="6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3" name="Google Shape;183;p20"/>
              <p:cNvSpPr/>
              <p:nvPr/>
            </p:nvSpPr>
            <p:spPr>
              <a:xfrm>
                <a:off x="740" y="2064"/>
                <a:ext cx="30" cy="29"/>
              </a:xfrm>
              <a:custGeom>
                <a:avLst/>
                <a:gdLst/>
                <a:ahLst/>
                <a:cxnLst/>
                <a:rect l="l" t="t" r="r" b="b"/>
                <a:pathLst>
                  <a:path w="65" h="64" extrusionOk="0">
                    <a:moveTo>
                      <a:pt x="0" y="64"/>
                    </a:moveTo>
                    <a:lnTo>
                      <a:pt x="14" y="64"/>
                    </a:lnTo>
                    <a:lnTo>
                      <a:pt x="25" y="60"/>
                    </a:lnTo>
                    <a:lnTo>
                      <a:pt x="37" y="52"/>
                    </a:lnTo>
                    <a:lnTo>
                      <a:pt x="46" y="45"/>
                    </a:lnTo>
                    <a:lnTo>
                      <a:pt x="54" y="35"/>
                    </a:lnTo>
                    <a:lnTo>
                      <a:pt x="60" y="25"/>
                    </a:lnTo>
                    <a:lnTo>
                      <a:pt x="64" y="12"/>
                    </a:lnTo>
                    <a:lnTo>
                      <a:pt x="65" y="0"/>
                    </a:lnTo>
                    <a:lnTo>
                      <a:pt x="50" y="0"/>
                    </a:lnTo>
                    <a:lnTo>
                      <a:pt x="48" y="10"/>
                    </a:lnTo>
                    <a:lnTo>
                      <a:pt x="46" y="18"/>
                    </a:lnTo>
                    <a:lnTo>
                      <a:pt x="41" y="27"/>
                    </a:lnTo>
                    <a:lnTo>
                      <a:pt x="35" y="33"/>
                    </a:lnTo>
                    <a:lnTo>
                      <a:pt x="27" y="41"/>
                    </a:lnTo>
                    <a:lnTo>
                      <a:pt x="19" y="45"/>
                    </a:lnTo>
                    <a:lnTo>
                      <a:pt x="10" y="47"/>
                    </a:lnTo>
                    <a:lnTo>
                      <a:pt x="0" y="48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4" name="Google Shape;184;p20"/>
              <p:cNvSpPr/>
              <p:nvPr/>
            </p:nvSpPr>
            <p:spPr>
              <a:xfrm>
                <a:off x="710" y="2064"/>
                <a:ext cx="30" cy="29"/>
              </a:xfrm>
              <a:custGeom>
                <a:avLst/>
                <a:gdLst/>
                <a:ahLst/>
                <a:cxnLst/>
                <a:rect l="l" t="t" r="r" b="b"/>
                <a:pathLst>
                  <a:path w="65" h="64" extrusionOk="0">
                    <a:moveTo>
                      <a:pt x="0" y="0"/>
                    </a:moveTo>
                    <a:lnTo>
                      <a:pt x="2" y="12"/>
                    </a:lnTo>
                    <a:lnTo>
                      <a:pt x="6" y="25"/>
                    </a:lnTo>
                    <a:lnTo>
                      <a:pt x="12" y="35"/>
                    </a:lnTo>
                    <a:lnTo>
                      <a:pt x="19" y="45"/>
                    </a:lnTo>
                    <a:lnTo>
                      <a:pt x="29" y="52"/>
                    </a:lnTo>
                    <a:lnTo>
                      <a:pt x="40" y="60"/>
                    </a:lnTo>
                    <a:lnTo>
                      <a:pt x="52" y="64"/>
                    </a:lnTo>
                    <a:lnTo>
                      <a:pt x="65" y="64"/>
                    </a:lnTo>
                    <a:lnTo>
                      <a:pt x="65" y="48"/>
                    </a:lnTo>
                    <a:lnTo>
                      <a:pt x="56" y="47"/>
                    </a:lnTo>
                    <a:lnTo>
                      <a:pt x="46" y="45"/>
                    </a:lnTo>
                    <a:lnTo>
                      <a:pt x="38" y="41"/>
                    </a:lnTo>
                    <a:lnTo>
                      <a:pt x="31" y="33"/>
                    </a:lnTo>
                    <a:lnTo>
                      <a:pt x="25" y="27"/>
                    </a:lnTo>
                    <a:lnTo>
                      <a:pt x="21" y="18"/>
                    </a:lnTo>
                    <a:lnTo>
                      <a:pt x="17" y="10"/>
                    </a:lnTo>
                    <a:lnTo>
                      <a:pt x="1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5" name="Google Shape;185;p20"/>
              <p:cNvSpPr/>
              <p:nvPr/>
            </p:nvSpPr>
            <p:spPr>
              <a:xfrm>
                <a:off x="710" y="2034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65" y="0"/>
                    </a:moveTo>
                    <a:lnTo>
                      <a:pt x="52" y="2"/>
                    </a:lnTo>
                    <a:lnTo>
                      <a:pt x="40" y="4"/>
                    </a:lnTo>
                    <a:lnTo>
                      <a:pt x="29" y="12"/>
                    </a:lnTo>
                    <a:lnTo>
                      <a:pt x="19" y="19"/>
                    </a:lnTo>
                    <a:lnTo>
                      <a:pt x="12" y="29"/>
                    </a:lnTo>
                    <a:lnTo>
                      <a:pt x="6" y="39"/>
                    </a:lnTo>
                    <a:lnTo>
                      <a:pt x="2" y="52"/>
                    </a:lnTo>
                    <a:lnTo>
                      <a:pt x="0" y="65"/>
                    </a:lnTo>
                    <a:lnTo>
                      <a:pt x="17" y="65"/>
                    </a:lnTo>
                    <a:lnTo>
                      <a:pt x="17" y="54"/>
                    </a:lnTo>
                    <a:lnTo>
                      <a:pt x="21" y="46"/>
                    </a:lnTo>
                    <a:lnTo>
                      <a:pt x="25" y="37"/>
                    </a:lnTo>
                    <a:lnTo>
                      <a:pt x="31" y="31"/>
                    </a:lnTo>
                    <a:lnTo>
                      <a:pt x="38" y="23"/>
                    </a:lnTo>
                    <a:lnTo>
                      <a:pt x="46" y="19"/>
                    </a:lnTo>
                    <a:lnTo>
                      <a:pt x="56" y="18"/>
                    </a:lnTo>
                    <a:lnTo>
                      <a:pt x="65" y="16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6" name="Google Shape;186;p20"/>
              <p:cNvSpPr/>
              <p:nvPr/>
            </p:nvSpPr>
            <p:spPr>
              <a:xfrm>
                <a:off x="1019" y="2034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3" h="65" extrusionOk="0">
                    <a:moveTo>
                      <a:pt x="63" y="65"/>
                    </a:moveTo>
                    <a:lnTo>
                      <a:pt x="63" y="52"/>
                    </a:lnTo>
                    <a:lnTo>
                      <a:pt x="59" y="39"/>
                    </a:lnTo>
                    <a:lnTo>
                      <a:pt x="54" y="29"/>
                    </a:lnTo>
                    <a:lnTo>
                      <a:pt x="46" y="19"/>
                    </a:lnTo>
                    <a:lnTo>
                      <a:pt x="36" y="12"/>
                    </a:lnTo>
                    <a:lnTo>
                      <a:pt x="25" y="4"/>
                    </a:lnTo>
                    <a:lnTo>
                      <a:pt x="13" y="2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9" y="18"/>
                    </a:lnTo>
                    <a:lnTo>
                      <a:pt x="19" y="19"/>
                    </a:lnTo>
                    <a:lnTo>
                      <a:pt x="27" y="23"/>
                    </a:lnTo>
                    <a:lnTo>
                      <a:pt x="34" y="31"/>
                    </a:lnTo>
                    <a:lnTo>
                      <a:pt x="40" y="37"/>
                    </a:lnTo>
                    <a:lnTo>
                      <a:pt x="44" y="46"/>
                    </a:lnTo>
                    <a:lnTo>
                      <a:pt x="48" y="54"/>
                    </a:lnTo>
                    <a:lnTo>
                      <a:pt x="48" y="65"/>
                    </a:lnTo>
                    <a:lnTo>
                      <a:pt x="63" y="6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7" name="Google Shape;187;p20"/>
              <p:cNvSpPr/>
              <p:nvPr/>
            </p:nvSpPr>
            <p:spPr>
              <a:xfrm>
                <a:off x="1019" y="2064"/>
                <a:ext cx="30" cy="29"/>
              </a:xfrm>
              <a:custGeom>
                <a:avLst/>
                <a:gdLst/>
                <a:ahLst/>
                <a:cxnLst/>
                <a:rect l="l" t="t" r="r" b="b"/>
                <a:pathLst>
                  <a:path w="63" h="64" extrusionOk="0">
                    <a:moveTo>
                      <a:pt x="0" y="64"/>
                    </a:moveTo>
                    <a:lnTo>
                      <a:pt x="13" y="64"/>
                    </a:lnTo>
                    <a:lnTo>
                      <a:pt x="25" y="60"/>
                    </a:lnTo>
                    <a:lnTo>
                      <a:pt x="36" y="52"/>
                    </a:lnTo>
                    <a:lnTo>
                      <a:pt x="46" y="45"/>
                    </a:lnTo>
                    <a:lnTo>
                      <a:pt x="54" y="35"/>
                    </a:lnTo>
                    <a:lnTo>
                      <a:pt x="59" y="25"/>
                    </a:lnTo>
                    <a:lnTo>
                      <a:pt x="63" y="12"/>
                    </a:lnTo>
                    <a:lnTo>
                      <a:pt x="63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44" y="18"/>
                    </a:lnTo>
                    <a:lnTo>
                      <a:pt x="40" y="27"/>
                    </a:lnTo>
                    <a:lnTo>
                      <a:pt x="34" y="33"/>
                    </a:lnTo>
                    <a:lnTo>
                      <a:pt x="27" y="41"/>
                    </a:lnTo>
                    <a:lnTo>
                      <a:pt x="19" y="45"/>
                    </a:lnTo>
                    <a:lnTo>
                      <a:pt x="9" y="47"/>
                    </a:lnTo>
                    <a:lnTo>
                      <a:pt x="0" y="48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8" name="Google Shape;188;p20"/>
              <p:cNvSpPr/>
              <p:nvPr/>
            </p:nvSpPr>
            <p:spPr>
              <a:xfrm>
                <a:off x="989" y="2064"/>
                <a:ext cx="30" cy="29"/>
              </a:xfrm>
              <a:custGeom>
                <a:avLst/>
                <a:gdLst/>
                <a:ahLst/>
                <a:cxnLst/>
                <a:rect l="l" t="t" r="r" b="b"/>
                <a:pathLst>
                  <a:path w="65" h="64" extrusionOk="0">
                    <a:moveTo>
                      <a:pt x="0" y="0"/>
                    </a:moveTo>
                    <a:lnTo>
                      <a:pt x="1" y="12"/>
                    </a:lnTo>
                    <a:lnTo>
                      <a:pt x="5" y="25"/>
                    </a:lnTo>
                    <a:lnTo>
                      <a:pt x="11" y="35"/>
                    </a:lnTo>
                    <a:lnTo>
                      <a:pt x="19" y="45"/>
                    </a:lnTo>
                    <a:lnTo>
                      <a:pt x="28" y="52"/>
                    </a:lnTo>
                    <a:lnTo>
                      <a:pt x="40" y="60"/>
                    </a:lnTo>
                    <a:lnTo>
                      <a:pt x="51" y="64"/>
                    </a:lnTo>
                    <a:lnTo>
                      <a:pt x="65" y="64"/>
                    </a:lnTo>
                    <a:lnTo>
                      <a:pt x="65" y="48"/>
                    </a:lnTo>
                    <a:lnTo>
                      <a:pt x="55" y="47"/>
                    </a:lnTo>
                    <a:lnTo>
                      <a:pt x="46" y="45"/>
                    </a:lnTo>
                    <a:lnTo>
                      <a:pt x="38" y="41"/>
                    </a:lnTo>
                    <a:lnTo>
                      <a:pt x="30" y="33"/>
                    </a:lnTo>
                    <a:lnTo>
                      <a:pt x="25" y="27"/>
                    </a:lnTo>
                    <a:lnTo>
                      <a:pt x="19" y="18"/>
                    </a:lnTo>
                    <a:lnTo>
                      <a:pt x="17" y="1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89" name="Google Shape;189;p20"/>
              <p:cNvSpPr/>
              <p:nvPr/>
            </p:nvSpPr>
            <p:spPr>
              <a:xfrm>
                <a:off x="989" y="2034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65" y="0"/>
                    </a:moveTo>
                    <a:lnTo>
                      <a:pt x="51" y="2"/>
                    </a:lnTo>
                    <a:lnTo>
                      <a:pt x="40" y="4"/>
                    </a:lnTo>
                    <a:lnTo>
                      <a:pt x="28" y="12"/>
                    </a:lnTo>
                    <a:lnTo>
                      <a:pt x="19" y="19"/>
                    </a:lnTo>
                    <a:lnTo>
                      <a:pt x="11" y="29"/>
                    </a:lnTo>
                    <a:lnTo>
                      <a:pt x="5" y="39"/>
                    </a:lnTo>
                    <a:lnTo>
                      <a:pt x="1" y="52"/>
                    </a:lnTo>
                    <a:lnTo>
                      <a:pt x="0" y="65"/>
                    </a:lnTo>
                    <a:lnTo>
                      <a:pt x="15" y="65"/>
                    </a:lnTo>
                    <a:lnTo>
                      <a:pt x="17" y="54"/>
                    </a:lnTo>
                    <a:lnTo>
                      <a:pt x="19" y="46"/>
                    </a:lnTo>
                    <a:lnTo>
                      <a:pt x="25" y="37"/>
                    </a:lnTo>
                    <a:lnTo>
                      <a:pt x="30" y="31"/>
                    </a:lnTo>
                    <a:lnTo>
                      <a:pt x="38" y="23"/>
                    </a:lnTo>
                    <a:lnTo>
                      <a:pt x="46" y="19"/>
                    </a:lnTo>
                    <a:lnTo>
                      <a:pt x="55" y="18"/>
                    </a:lnTo>
                    <a:lnTo>
                      <a:pt x="65" y="16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0" name="Google Shape;190;p20"/>
              <p:cNvSpPr/>
              <p:nvPr/>
            </p:nvSpPr>
            <p:spPr>
              <a:xfrm>
                <a:off x="740" y="277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3" extrusionOk="0">
                    <a:moveTo>
                      <a:pt x="65" y="63"/>
                    </a:moveTo>
                    <a:lnTo>
                      <a:pt x="64" y="51"/>
                    </a:lnTo>
                    <a:lnTo>
                      <a:pt x="60" y="38"/>
                    </a:lnTo>
                    <a:lnTo>
                      <a:pt x="54" y="27"/>
                    </a:lnTo>
                    <a:lnTo>
                      <a:pt x="46" y="17"/>
                    </a:lnTo>
                    <a:lnTo>
                      <a:pt x="37" y="9"/>
                    </a:lnTo>
                    <a:lnTo>
                      <a:pt x="25" y="4"/>
                    </a:lnTo>
                    <a:lnTo>
                      <a:pt x="1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0" y="15"/>
                    </a:lnTo>
                    <a:lnTo>
                      <a:pt x="19" y="19"/>
                    </a:lnTo>
                    <a:lnTo>
                      <a:pt x="27" y="23"/>
                    </a:lnTo>
                    <a:lnTo>
                      <a:pt x="35" y="28"/>
                    </a:lnTo>
                    <a:lnTo>
                      <a:pt x="41" y="36"/>
                    </a:lnTo>
                    <a:lnTo>
                      <a:pt x="46" y="44"/>
                    </a:lnTo>
                    <a:lnTo>
                      <a:pt x="48" y="53"/>
                    </a:lnTo>
                    <a:lnTo>
                      <a:pt x="50" y="63"/>
                    </a:lnTo>
                    <a:lnTo>
                      <a:pt x="65" y="63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1" name="Google Shape;191;p20"/>
              <p:cNvSpPr/>
              <p:nvPr/>
            </p:nvSpPr>
            <p:spPr>
              <a:xfrm>
                <a:off x="740" y="280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0" y="65"/>
                    </a:moveTo>
                    <a:lnTo>
                      <a:pt x="14" y="63"/>
                    </a:lnTo>
                    <a:lnTo>
                      <a:pt x="25" y="59"/>
                    </a:lnTo>
                    <a:lnTo>
                      <a:pt x="37" y="54"/>
                    </a:lnTo>
                    <a:lnTo>
                      <a:pt x="46" y="46"/>
                    </a:lnTo>
                    <a:lnTo>
                      <a:pt x="54" y="36"/>
                    </a:lnTo>
                    <a:lnTo>
                      <a:pt x="60" y="25"/>
                    </a:lnTo>
                    <a:lnTo>
                      <a:pt x="64" y="13"/>
                    </a:lnTo>
                    <a:lnTo>
                      <a:pt x="65" y="0"/>
                    </a:lnTo>
                    <a:lnTo>
                      <a:pt x="50" y="0"/>
                    </a:lnTo>
                    <a:lnTo>
                      <a:pt x="48" y="10"/>
                    </a:lnTo>
                    <a:lnTo>
                      <a:pt x="46" y="19"/>
                    </a:lnTo>
                    <a:lnTo>
                      <a:pt x="41" y="27"/>
                    </a:lnTo>
                    <a:lnTo>
                      <a:pt x="35" y="35"/>
                    </a:lnTo>
                    <a:lnTo>
                      <a:pt x="27" y="40"/>
                    </a:lnTo>
                    <a:lnTo>
                      <a:pt x="19" y="46"/>
                    </a:lnTo>
                    <a:lnTo>
                      <a:pt x="10" y="48"/>
                    </a:lnTo>
                    <a:lnTo>
                      <a:pt x="0" y="5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2" name="Google Shape;192;p20"/>
              <p:cNvSpPr/>
              <p:nvPr/>
            </p:nvSpPr>
            <p:spPr>
              <a:xfrm>
                <a:off x="710" y="280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0" y="0"/>
                    </a:moveTo>
                    <a:lnTo>
                      <a:pt x="2" y="13"/>
                    </a:lnTo>
                    <a:lnTo>
                      <a:pt x="6" y="25"/>
                    </a:lnTo>
                    <a:lnTo>
                      <a:pt x="12" y="36"/>
                    </a:lnTo>
                    <a:lnTo>
                      <a:pt x="19" y="46"/>
                    </a:lnTo>
                    <a:lnTo>
                      <a:pt x="29" y="54"/>
                    </a:lnTo>
                    <a:lnTo>
                      <a:pt x="40" y="59"/>
                    </a:lnTo>
                    <a:lnTo>
                      <a:pt x="52" y="63"/>
                    </a:lnTo>
                    <a:lnTo>
                      <a:pt x="65" y="65"/>
                    </a:lnTo>
                    <a:lnTo>
                      <a:pt x="65" y="50"/>
                    </a:lnTo>
                    <a:lnTo>
                      <a:pt x="56" y="48"/>
                    </a:lnTo>
                    <a:lnTo>
                      <a:pt x="46" y="46"/>
                    </a:lnTo>
                    <a:lnTo>
                      <a:pt x="38" y="40"/>
                    </a:lnTo>
                    <a:lnTo>
                      <a:pt x="31" y="35"/>
                    </a:lnTo>
                    <a:lnTo>
                      <a:pt x="25" y="27"/>
                    </a:lnTo>
                    <a:lnTo>
                      <a:pt x="21" y="19"/>
                    </a:lnTo>
                    <a:lnTo>
                      <a:pt x="17" y="10"/>
                    </a:lnTo>
                    <a:lnTo>
                      <a:pt x="1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3" name="Google Shape;193;p20"/>
              <p:cNvSpPr/>
              <p:nvPr/>
            </p:nvSpPr>
            <p:spPr>
              <a:xfrm>
                <a:off x="710" y="277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3" extrusionOk="0">
                    <a:moveTo>
                      <a:pt x="65" y="0"/>
                    </a:moveTo>
                    <a:lnTo>
                      <a:pt x="52" y="0"/>
                    </a:lnTo>
                    <a:lnTo>
                      <a:pt x="40" y="4"/>
                    </a:lnTo>
                    <a:lnTo>
                      <a:pt x="29" y="9"/>
                    </a:lnTo>
                    <a:lnTo>
                      <a:pt x="19" y="17"/>
                    </a:lnTo>
                    <a:lnTo>
                      <a:pt x="12" y="27"/>
                    </a:lnTo>
                    <a:lnTo>
                      <a:pt x="6" y="38"/>
                    </a:lnTo>
                    <a:lnTo>
                      <a:pt x="2" y="51"/>
                    </a:lnTo>
                    <a:lnTo>
                      <a:pt x="0" y="63"/>
                    </a:lnTo>
                    <a:lnTo>
                      <a:pt x="17" y="63"/>
                    </a:lnTo>
                    <a:lnTo>
                      <a:pt x="17" y="53"/>
                    </a:lnTo>
                    <a:lnTo>
                      <a:pt x="21" y="44"/>
                    </a:lnTo>
                    <a:lnTo>
                      <a:pt x="25" y="36"/>
                    </a:lnTo>
                    <a:lnTo>
                      <a:pt x="31" y="28"/>
                    </a:lnTo>
                    <a:lnTo>
                      <a:pt x="38" y="23"/>
                    </a:lnTo>
                    <a:lnTo>
                      <a:pt x="46" y="19"/>
                    </a:lnTo>
                    <a:lnTo>
                      <a:pt x="56" y="15"/>
                    </a:lnTo>
                    <a:lnTo>
                      <a:pt x="65" y="15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4" name="Google Shape;194;p20"/>
              <p:cNvSpPr/>
              <p:nvPr/>
            </p:nvSpPr>
            <p:spPr>
              <a:xfrm>
                <a:off x="1019" y="277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3" h="63" extrusionOk="0">
                    <a:moveTo>
                      <a:pt x="63" y="63"/>
                    </a:moveTo>
                    <a:lnTo>
                      <a:pt x="63" y="51"/>
                    </a:lnTo>
                    <a:lnTo>
                      <a:pt x="59" y="38"/>
                    </a:lnTo>
                    <a:lnTo>
                      <a:pt x="54" y="27"/>
                    </a:lnTo>
                    <a:lnTo>
                      <a:pt x="46" y="17"/>
                    </a:lnTo>
                    <a:lnTo>
                      <a:pt x="36" y="9"/>
                    </a:lnTo>
                    <a:lnTo>
                      <a:pt x="25" y="4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9" y="15"/>
                    </a:lnTo>
                    <a:lnTo>
                      <a:pt x="19" y="19"/>
                    </a:lnTo>
                    <a:lnTo>
                      <a:pt x="27" y="23"/>
                    </a:lnTo>
                    <a:lnTo>
                      <a:pt x="34" y="28"/>
                    </a:lnTo>
                    <a:lnTo>
                      <a:pt x="40" y="36"/>
                    </a:lnTo>
                    <a:lnTo>
                      <a:pt x="44" y="44"/>
                    </a:lnTo>
                    <a:lnTo>
                      <a:pt x="48" y="53"/>
                    </a:lnTo>
                    <a:lnTo>
                      <a:pt x="48" y="63"/>
                    </a:lnTo>
                    <a:lnTo>
                      <a:pt x="63" y="63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5" name="Google Shape;195;p20"/>
              <p:cNvSpPr/>
              <p:nvPr/>
            </p:nvSpPr>
            <p:spPr>
              <a:xfrm>
                <a:off x="1019" y="280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3" h="65" extrusionOk="0">
                    <a:moveTo>
                      <a:pt x="0" y="65"/>
                    </a:moveTo>
                    <a:lnTo>
                      <a:pt x="13" y="63"/>
                    </a:lnTo>
                    <a:lnTo>
                      <a:pt x="25" y="59"/>
                    </a:lnTo>
                    <a:lnTo>
                      <a:pt x="36" y="54"/>
                    </a:lnTo>
                    <a:lnTo>
                      <a:pt x="46" y="46"/>
                    </a:lnTo>
                    <a:lnTo>
                      <a:pt x="54" y="36"/>
                    </a:lnTo>
                    <a:lnTo>
                      <a:pt x="59" y="25"/>
                    </a:lnTo>
                    <a:lnTo>
                      <a:pt x="63" y="13"/>
                    </a:lnTo>
                    <a:lnTo>
                      <a:pt x="63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44" y="19"/>
                    </a:lnTo>
                    <a:lnTo>
                      <a:pt x="40" y="27"/>
                    </a:lnTo>
                    <a:lnTo>
                      <a:pt x="34" y="35"/>
                    </a:lnTo>
                    <a:lnTo>
                      <a:pt x="27" y="40"/>
                    </a:lnTo>
                    <a:lnTo>
                      <a:pt x="19" y="46"/>
                    </a:lnTo>
                    <a:lnTo>
                      <a:pt x="9" y="48"/>
                    </a:lnTo>
                    <a:lnTo>
                      <a:pt x="0" y="5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6" name="Google Shape;196;p20"/>
              <p:cNvSpPr/>
              <p:nvPr/>
            </p:nvSpPr>
            <p:spPr>
              <a:xfrm>
                <a:off x="989" y="280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0" y="0"/>
                    </a:moveTo>
                    <a:lnTo>
                      <a:pt x="1" y="13"/>
                    </a:lnTo>
                    <a:lnTo>
                      <a:pt x="5" y="25"/>
                    </a:lnTo>
                    <a:lnTo>
                      <a:pt x="11" y="36"/>
                    </a:lnTo>
                    <a:lnTo>
                      <a:pt x="19" y="46"/>
                    </a:lnTo>
                    <a:lnTo>
                      <a:pt x="28" y="54"/>
                    </a:lnTo>
                    <a:lnTo>
                      <a:pt x="40" y="59"/>
                    </a:lnTo>
                    <a:lnTo>
                      <a:pt x="51" y="63"/>
                    </a:lnTo>
                    <a:lnTo>
                      <a:pt x="65" y="65"/>
                    </a:lnTo>
                    <a:lnTo>
                      <a:pt x="65" y="50"/>
                    </a:lnTo>
                    <a:lnTo>
                      <a:pt x="55" y="48"/>
                    </a:lnTo>
                    <a:lnTo>
                      <a:pt x="46" y="46"/>
                    </a:lnTo>
                    <a:lnTo>
                      <a:pt x="38" y="40"/>
                    </a:lnTo>
                    <a:lnTo>
                      <a:pt x="30" y="35"/>
                    </a:lnTo>
                    <a:lnTo>
                      <a:pt x="25" y="27"/>
                    </a:lnTo>
                    <a:lnTo>
                      <a:pt x="19" y="19"/>
                    </a:lnTo>
                    <a:lnTo>
                      <a:pt x="17" y="1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7" name="Google Shape;197;p20"/>
              <p:cNvSpPr/>
              <p:nvPr/>
            </p:nvSpPr>
            <p:spPr>
              <a:xfrm>
                <a:off x="989" y="277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3" extrusionOk="0">
                    <a:moveTo>
                      <a:pt x="65" y="0"/>
                    </a:moveTo>
                    <a:lnTo>
                      <a:pt x="51" y="0"/>
                    </a:lnTo>
                    <a:lnTo>
                      <a:pt x="40" y="4"/>
                    </a:lnTo>
                    <a:lnTo>
                      <a:pt x="28" y="9"/>
                    </a:lnTo>
                    <a:lnTo>
                      <a:pt x="19" y="17"/>
                    </a:lnTo>
                    <a:lnTo>
                      <a:pt x="11" y="27"/>
                    </a:lnTo>
                    <a:lnTo>
                      <a:pt x="5" y="38"/>
                    </a:lnTo>
                    <a:lnTo>
                      <a:pt x="1" y="51"/>
                    </a:lnTo>
                    <a:lnTo>
                      <a:pt x="0" y="63"/>
                    </a:lnTo>
                    <a:lnTo>
                      <a:pt x="15" y="63"/>
                    </a:lnTo>
                    <a:lnTo>
                      <a:pt x="17" y="53"/>
                    </a:lnTo>
                    <a:lnTo>
                      <a:pt x="19" y="44"/>
                    </a:lnTo>
                    <a:lnTo>
                      <a:pt x="25" y="36"/>
                    </a:lnTo>
                    <a:lnTo>
                      <a:pt x="30" y="28"/>
                    </a:lnTo>
                    <a:lnTo>
                      <a:pt x="38" y="23"/>
                    </a:lnTo>
                    <a:lnTo>
                      <a:pt x="46" y="19"/>
                    </a:lnTo>
                    <a:lnTo>
                      <a:pt x="55" y="15"/>
                    </a:lnTo>
                    <a:lnTo>
                      <a:pt x="65" y="15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8" name="Google Shape;198;p20"/>
              <p:cNvSpPr/>
              <p:nvPr/>
            </p:nvSpPr>
            <p:spPr>
              <a:xfrm>
                <a:off x="829" y="2758"/>
                <a:ext cx="8" cy="40"/>
              </a:xfrm>
              <a:custGeom>
                <a:avLst/>
                <a:gdLst/>
                <a:ahLst/>
                <a:cxnLst/>
                <a:rect l="l" t="t" r="r" b="b"/>
                <a:pathLst>
                  <a:path w="16" h="85" extrusionOk="0">
                    <a:moveTo>
                      <a:pt x="16" y="85"/>
                    </a:moveTo>
                    <a:lnTo>
                      <a:pt x="16" y="75"/>
                    </a:lnTo>
                    <a:lnTo>
                      <a:pt x="16" y="64"/>
                    </a:lnTo>
                    <a:lnTo>
                      <a:pt x="16" y="54"/>
                    </a:lnTo>
                    <a:lnTo>
                      <a:pt x="16" y="43"/>
                    </a:lnTo>
                    <a:lnTo>
                      <a:pt x="16" y="31"/>
                    </a:lnTo>
                    <a:lnTo>
                      <a:pt x="16" y="21"/>
                    </a:lnTo>
                    <a:lnTo>
                      <a:pt x="16" y="10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21"/>
                    </a:lnTo>
                    <a:lnTo>
                      <a:pt x="0" y="31"/>
                    </a:lnTo>
                    <a:lnTo>
                      <a:pt x="0" y="43"/>
                    </a:lnTo>
                    <a:lnTo>
                      <a:pt x="0" y="54"/>
                    </a:lnTo>
                    <a:lnTo>
                      <a:pt x="0" y="64"/>
                    </a:lnTo>
                    <a:lnTo>
                      <a:pt x="0" y="75"/>
                    </a:lnTo>
                    <a:lnTo>
                      <a:pt x="0" y="85"/>
                    </a:lnTo>
                    <a:lnTo>
                      <a:pt x="16" y="8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199" name="Google Shape;199;p20"/>
              <p:cNvSpPr/>
              <p:nvPr/>
            </p:nvSpPr>
            <p:spPr>
              <a:xfrm>
                <a:off x="778" y="2798"/>
                <a:ext cx="59" cy="253"/>
              </a:xfrm>
              <a:custGeom>
                <a:avLst/>
                <a:gdLst/>
                <a:ahLst/>
                <a:cxnLst/>
                <a:rect l="l" t="t" r="r" b="b"/>
                <a:pathLst>
                  <a:path w="127" h="545" extrusionOk="0">
                    <a:moveTo>
                      <a:pt x="15" y="545"/>
                    </a:moveTo>
                    <a:lnTo>
                      <a:pt x="38" y="481"/>
                    </a:lnTo>
                    <a:lnTo>
                      <a:pt x="61" y="414"/>
                    </a:lnTo>
                    <a:lnTo>
                      <a:pt x="80" y="347"/>
                    </a:lnTo>
                    <a:lnTo>
                      <a:pt x="96" y="278"/>
                    </a:lnTo>
                    <a:lnTo>
                      <a:pt x="109" y="211"/>
                    </a:lnTo>
                    <a:lnTo>
                      <a:pt x="119" y="140"/>
                    </a:lnTo>
                    <a:lnTo>
                      <a:pt x="125" y="71"/>
                    </a:lnTo>
                    <a:lnTo>
                      <a:pt x="127" y="0"/>
                    </a:lnTo>
                    <a:lnTo>
                      <a:pt x="111" y="0"/>
                    </a:lnTo>
                    <a:lnTo>
                      <a:pt x="109" y="69"/>
                    </a:lnTo>
                    <a:lnTo>
                      <a:pt x="103" y="138"/>
                    </a:lnTo>
                    <a:lnTo>
                      <a:pt x="94" y="207"/>
                    </a:lnTo>
                    <a:lnTo>
                      <a:pt x="80" y="276"/>
                    </a:lnTo>
                    <a:lnTo>
                      <a:pt x="65" y="343"/>
                    </a:lnTo>
                    <a:lnTo>
                      <a:pt x="46" y="410"/>
                    </a:lnTo>
                    <a:lnTo>
                      <a:pt x="25" y="476"/>
                    </a:lnTo>
                    <a:lnTo>
                      <a:pt x="0" y="539"/>
                    </a:lnTo>
                    <a:lnTo>
                      <a:pt x="15" y="54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0" name="Google Shape;200;p20"/>
              <p:cNvSpPr/>
              <p:nvPr/>
            </p:nvSpPr>
            <p:spPr>
              <a:xfrm>
                <a:off x="934" y="2757"/>
                <a:ext cx="7" cy="40"/>
              </a:xfrm>
              <a:custGeom>
                <a:avLst/>
                <a:gdLst/>
                <a:ahLst/>
                <a:cxnLst/>
                <a:rect l="l" t="t" r="r" b="b"/>
                <a:pathLst>
                  <a:path w="15" h="85" extrusionOk="0">
                    <a:moveTo>
                      <a:pt x="15" y="85"/>
                    </a:moveTo>
                    <a:lnTo>
                      <a:pt x="15" y="75"/>
                    </a:lnTo>
                    <a:lnTo>
                      <a:pt x="15" y="64"/>
                    </a:lnTo>
                    <a:lnTo>
                      <a:pt x="15" y="52"/>
                    </a:lnTo>
                    <a:lnTo>
                      <a:pt x="15" y="43"/>
                    </a:lnTo>
                    <a:lnTo>
                      <a:pt x="15" y="31"/>
                    </a:lnTo>
                    <a:lnTo>
                      <a:pt x="15" y="20"/>
                    </a:lnTo>
                    <a:lnTo>
                      <a:pt x="15" y="10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0" y="31"/>
                    </a:lnTo>
                    <a:lnTo>
                      <a:pt x="0" y="43"/>
                    </a:lnTo>
                    <a:lnTo>
                      <a:pt x="0" y="52"/>
                    </a:lnTo>
                    <a:lnTo>
                      <a:pt x="0" y="64"/>
                    </a:lnTo>
                    <a:lnTo>
                      <a:pt x="0" y="75"/>
                    </a:lnTo>
                    <a:lnTo>
                      <a:pt x="0" y="85"/>
                    </a:lnTo>
                    <a:lnTo>
                      <a:pt x="15" y="8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1" name="Google Shape;201;p20"/>
              <p:cNvSpPr/>
              <p:nvPr/>
            </p:nvSpPr>
            <p:spPr>
              <a:xfrm>
                <a:off x="934" y="2797"/>
                <a:ext cx="59" cy="253"/>
              </a:xfrm>
              <a:custGeom>
                <a:avLst/>
                <a:gdLst/>
                <a:ahLst/>
                <a:cxnLst/>
                <a:rect l="l" t="t" r="r" b="b"/>
                <a:pathLst>
                  <a:path w="126" h="545" extrusionOk="0">
                    <a:moveTo>
                      <a:pt x="126" y="539"/>
                    </a:moveTo>
                    <a:lnTo>
                      <a:pt x="101" y="474"/>
                    </a:lnTo>
                    <a:lnTo>
                      <a:pt x="80" y="409"/>
                    </a:lnTo>
                    <a:lnTo>
                      <a:pt x="61" y="343"/>
                    </a:lnTo>
                    <a:lnTo>
                      <a:pt x="46" y="274"/>
                    </a:lnTo>
                    <a:lnTo>
                      <a:pt x="32" y="207"/>
                    </a:lnTo>
                    <a:lnTo>
                      <a:pt x="23" y="138"/>
                    </a:lnTo>
                    <a:lnTo>
                      <a:pt x="17" y="69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2" y="69"/>
                    </a:lnTo>
                    <a:lnTo>
                      <a:pt x="7" y="140"/>
                    </a:lnTo>
                    <a:lnTo>
                      <a:pt x="17" y="209"/>
                    </a:lnTo>
                    <a:lnTo>
                      <a:pt x="30" y="278"/>
                    </a:lnTo>
                    <a:lnTo>
                      <a:pt x="46" y="347"/>
                    </a:lnTo>
                    <a:lnTo>
                      <a:pt x="65" y="414"/>
                    </a:lnTo>
                    <a:lnTo>
                      <a:pt x="88" y="480"/>
                    </a:lnTo>
                    <a:lnTo>
                      <a:pt x="113" y="545"/>
                    </a:lnTo>
                    <a:lnTo>
                      <a:pt x="126" y="539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2" name="Google Shape;202;p20"/>
              <p:cNvSpPr/>
              <p:nvPr/>
            </p:nvSpPr>
            <p:spPr>
              <a:xfrm>
                <a:off x="829" y="2092"/>
                <a:ext cx="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6" h="84" extrusionOk="0">
                    <a:moveTo>
                      <a:pt x="0" y="0"/>
                    </a:moveTo>
                    <a:lnTo>
                      <a:pt x="0" y="10"/>
                    </a:lnTo>
                    <a:lnTo>
                      <a:pt x="0" y="19"/>
                    </a:lnTo>
                    <a:lnTo>
                      <a:pt x="0" y="31"/>
                    </a:lnTo>
                    <a:lnTo>
                      <a:pt x="0" y="42"/>
                    </a:lnTo>
                    <a:lnTo>
                      <a:pt x="0" y="52"/>
                    </a:lnTo>
                    <a:lnTo>
                      <a:pt x="0" y="63"/>
                    </a:lnTo>
                    <a:lnTo>
                      <a:pt x="0" y="75"/>
                    </a:lnTo>
                    <a:lnTo>
                      <a:pt x="0" y="84"/>
                    </a:lnTo>
                    <a:lnTo>
                      <a:pt x="16" y="84"/>
                    </a:lnTo>
                    <a:lnTo>
                      <a:pt x="16" y="75"/>
                    </a:lnTo>
                    <a:lnTo>
                      <a:pt x="16" y="63"/>
                    </a:lnTo>
                    <a:lnTo>
                      <a:pt x="16" y="52"/>
                    </a:lnTo>
                    <a:lnTo>
                      <a:pt x="16" y="42"/>
                    </a:lnTo>
                    <a:lnTo>
                      <a:pt x="16" y="31"/>
                    </a:lnTo>
                    <a:lnTo>
                      <a:pt x="16" y="19"/>
                    </a:lnTo>
                    <a:lnTo>
                      <a:pt x="16" y="10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3" name="Google Shape;203;p20"/>
              <p:cNvSpPr/>
              <p:nvPr/>
            </p:nvSpPr>
            <p:spPr>
              <a:xfrm>
                <a:off x="778" y="1838"/>
                <a:ext cx="59" cy="254"/>
              </a:xfrm>
              <a:custGeom>
                <a:avLst/>
                <a:gdLst/>
                <a:ahLst/>
                <a:cxnLst/>
                <a:rect l="l" t="t" r="r" b="b"/>
                <a:pathLst>
                  <a:path w="127" h="547" extrusionOk="0">
                    <a:moveTo>
                      <a:pt x="0" y="8"/>
                    </a:moveTo>
                    <a:lnTo>
                      <a:pt x="25" y="71"/>
                    </a:lnTo>
                    <a:lnTo>
                      <a:pt x="46" y="136"/>
                    </a:lnTo>
                    <a:lnTo>
                      <a:pt x="65" y="203"/>
                    </a:lnTo>
                    <a:lnTo>
                      <a:pt x="80" y="271"/>
                    </a:lnTo>
                    <a:lnTo>
                      <a:pt x="94" y="340"/>
                    </a:lnTo>
                    <a:lnTo>
                      <a:pt x="103" y="407"/>
                    </a:lnTo>
                    <a:lnTo>
                      <a:pt x="109" y="476"/>
                    </a:lnTo>
                    <a:lnTo>
                      <a:pt x="111" y="547"/>
                    </a:lnTo>
                    <a:lnTo>
                      <a:pt x="127" y="547"/>
                    </a:lnTo>
                    <a:lnTo>
                      <a:pt x="125" y="476"/>
                    </a:lnTo>
                    <a:lnTo>
                      <a:pt x="119" y="407"/>
                    </a:lnTo>
                    <a:lnTo>
                      <a:pt x="109" y="336"/>
                    </a:lnTo>
                    <a:lnTo>
                      <a:pt x="96" y="267"/>
                    </a:lnTo>
                    <a:lnTo>
                      <a:pt x="80" y="200"/>
                    </a:lnTo>
                    <a:lnTo>
                      <a:pt x="61" y="132"/>
                    </a:lnTo>
                    <a:lnTo>
                      <a:pt x="38" y="65"/>
                    </a:lnTo>
                    <a:lnTo>
                      <a:pt x="15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4" name="Google Shape;204;p20"/>
              <p:cNvSpPr/>
              <p:nvPr/>
            </p:nvSpPr>
            <p:spPr>
              <a:xfrm>
                <a:off x="934" y="2090"/>
                <a:ext cx="7" cy="40"/>
              </a:xfrm>
              <a:custGeom>
                <a:avLst/>
                <a:gdLst/>
                <a:ahLst/>
                <a:cxnLst/>
                <a:rect l="l" t="t" r="r" b="b"/>
                <a:pathLst>
                  <a:path w="15" h="86" extrusionOk="0">
                    <a:moveTo>
                      <a:pt x="0" y="0"/>
                    </a:moveTo>
                    <a:lnTo>
                      <a:pt x="0" y="12"/>
                    </a:lnTo>
                    <a:lnTo>
                      <a:pt x="0" y="21"/>
                    </a:lnTo>
                    <a:lnTo>
                      <a:pt x="0" y="33"/>
                    </a:lnTo>
                    <a:lnTo>
                      <a:pt x="0" y="42"/>
                    </a:lnTo>
                    <a:lnTo>
                      <a:pt x="0" y="54"/>
                    </a:lnTo>
                    <a:lnTo>
                      <a:pt x="0" y="65"/>
                    </a:lnTo>
                    <a:lnTo>
                      <a:pt x="0" y="75"/>
                    </a:lnTo>
                    <a:lnTo>
                      <a:pt x="0" y="86"/>
                    </a:lnTo>
                    <a:lnTo>
                      <a:pt x="15" y="86"/>
                    </a:lnTo>
                    <a:lnTo>
                      <a:pt x="15" y="75"/>
                    </a:lnTo>
                    <a:lnTo>
                      <a:pt x="15" y="65"/>
                    </a:lnTo>
                    <a:lnTo>
                      <a:pt x="15" y="54"/>
                    </a:lnTo>
                    <a:lnTo>
                      <a:pt x="15" y="42"/>
                    </a:lnTo>
                    <a:lnTo>
                      <a:pt x="15" y="33"/>
                    </a:lnTo>
                    <a:lnTo>
                      <a:pt x="15" y="21"/>
                    </a:lnTo>
                    <a:lnTo>
                      <a:pt x="15" y="12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5" name="Google Shape;205;p20"/>
              <p:cNvSpPr/>
              <p:nvPr/>
            </p:nvSpPr>
            <p:spPr>
              <a:xfrm>
                <a:off x="934" y="1837"/>
                <a:ext cx="59" cy="253"/>
              </a:xfrm>
              <a:custGeom>
                <a:avLst/>
                <a:gdLst/>
                <a:ahLst/>
                <a:cxnLst/>
                <a:rect l="l" t="t" r="r" b="b"/>
                <a:pathLst>
                  <a:path w="126" h="545" extrusionOk="0">
                    <a:moveTo>
                      <a:pt x="111" y="0"/>
                    </a:moveTo>
                    <a:lnTo>
                      <a:pt x="86" y="65"/>
                    </a:lnTo>
                    <a:lnTo>
                      <a:pt x="65" y="131"/>
                    </a:lnTo>
                    <a:lnTo>
                      <a:pt x="46" y="198"/>
                    </a:lnTo>
                    <a:lnTo>
                      <a:pt x="30" y="267"/>
                    </a:lnTo>
                    <a:lnTo>
                      <a:pt x="17" y="336"/>
                    </a:lnTo>
                    <a:lnTo>
                      <a:pt x="7" y="405"/>
                    </a:lnTo>
                    <a:lnTo>
                      <a:pt x="2" y="476"/>
                    </a:lnTo>
                    <a:lnTo>
                      <a:pt x="0" y="545"/>
                    </a:lnTo>
                    <a:lnTo>
                      <a:pt x="15" y="545"/>
                    </a:lnTo>
                    <a:lnTo>
                      <a:pt x="17" y="476"/>
                    </a:lnTo>
                    <a:lnTo>
                      <a:pt x="23" y="407"/>
                    </a:lnTo>
                    <a:lnTo>
                      <a:pt x="32" y="338"/>
                    </a:lnTo>
                    <a:lnTo>
                      <a:pt x="46" y="271"/>
                    </a:lnTo>
                    <a:lnTo>
                      <a:pt x="61" y="204"/>
                    </a:lnTo>
                    <a:lnTo>
                      <a:pt x="80" y="136"/>
                    </a:lnTo>
                    <a:lnTo>
                      <a:pt x="101" y="71"/>
                    </a:lnTo>
                    <a:lnTo>
                      <a:pt x="126" y="6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6" name="Google Shape;206;p20"/>
              <p:cNvSpPr/>
              <p:nvPr/>
            </p:nvSpPr>
            <p:spPr>
              <a:xfrm>
                <a:off x="829" y="2389"/>
                <a:ext cx="8" cy="148"/>
              </a:xfrm>
              <a:custGeom>
                <a:avLst/>
                <a:gdLst/>
                <a:ahLst/>
                <a:cxnLst/>
                <a:rect l="l" t="t" r="r" b="b"/>
                <a:pathLst>
                  <a:path w="17" h="318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318"/>
                    </a:lnTo>
                    <a:lnTo>
                      <a:pt x="17" y="318"/>
                    </a:lnTo>
                    <a:lnTo>
                      <a:pt x="1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7" name="Google Shape;207;p20"/>
              <p:cNvSpPr/>
              <p:nvPr/>
            </p:nvSpPr>
            <p:spPr>
              <a:xfrm>
                <a:off x="933" y="2389"/>
                <a:ext cx="7" cy="145"/>
              </a:xfrm>
              <a:custGeom>
                <a:avLst/>
                <a:gdLst/>
                <a:ahLst/>
                <a:cxnLst/>
                <a:rect l="l" t="t" r="r" b="b"/>
                <a:pathLst>
                  <a:path w="15" h="313" extrusionOk="0">
                    <a:moveTo>
                      <a:pt x="7" y="0"/>
                    </a:moveTo>
                    <a:lnTo>
                      <a:pt x="0" y="0"/>
                    </a:lnTo>
                    <a:lnTo>
                      <a:pt x="0" y="313"/>
                    </a:lnTo>
                    <a:lnTo>
                      <a:pt x="15" y="313"/>
                    </a:lnTo>
                    <a:lnTo>
                      <a:pt x="1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8" name="Google Shape;208;p20"/>
              <p:cNvSpPr/>
              <p:nvPr/>
            </p:nvSpPr>
            <p:spPr>
              <a:xfrm>
                <a:off x="829" y="2126"/>
                <a:ext cx="8" cy="633"/>
              </a:xfrm>
              <a:custGeom>
                <a:avLst/>
                <a:gdLst/>
                <a:ahLst/>
                <a:cxnLst/>
                <a:rect l="l" t="t" r="r" b="b"/>
                <a:pathLst>
                  <a:path w="17" h="1364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1364"/>
                    </a:lnTo>
                    <a:lnTo>
                      <a:pt x="17" y="1364"/>
                    </a:lnTo>
                    <a:lnTo>
                      <a:pt x="1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09" name="Google Shape;209;p20"/>
              <p:cNvSpPr/>
              <p:nvPr/>
            </p:nvSpPr>
            <p:spPr>
              <a:xfrm>
                <a:off x="933" y="2126"/>
                <a:ext cx="7" cy="633"/>
              </a:xfrm>
              <a:custGeom>
                <a:avLst/>
                <a:gdLst/>
                <a:ahLst/>
                <a:cxnLst/>
                <a:rect l="l" t="t" r="r" b="b"/>
                <a:pathLst>
                  <a:path w="15" h="1364" extrusionOk="0">
                    <a:moveTo>
                      <a:pt x="7" y="0"/>
                    </a:moveTo>
                    <a:lnTo>
                      <a:pt x="0" y="0"/>
                    </a:lnTo>
                    <a:lnTo>
                      <a:pt x="0" y="1364"/>
                    </a:lnTo>
                    <a:lnTo>
                      <a:pt x="15" y="1364"/>
                    </a:lnTo>
                    <a:lnTo>
                      <a:pt x="1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0" name="Google Shape;210;p20"/>
              <p:cNvSpPr/>
              <p:nvPr/>
            </p:nvSpPr>
            <p:spPr>
              <a:xfrm>
                <a:off x="982" y="1838"/>
                <a:ext cx="9" cy="18"/>
              </a:xfrm>
              <a:custGeom>
                <a:avLst/>
                <a:gdLst/>
                <a:ahLst/>
                <a:cxnLst/>
                <a:rect l="l" t="t" r="r" b="b"/>
                <a:pathLst>
                  <a:path w="19" h="40" extrusionOk="0">
                    <a:moveTo>
                      <a:pt x="2" y="0"/>
                    </a:moveTo>
                    <a:lnTo>
                      <a:pt x="2" y="4"/>
                    </a:lnTo>
                    <a:lnTo>
                      <a:pt x="2" y="10"/>
                    </a:lnTo>
                    <a:lnTo>
                      <a:pt x="2" y="14"/>
                    </a:lnTo>
                    <a:lnTo>
                      <a:pt x="2" y="19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0" y="38"/>
                    </a:lnTo>
                    <a:lnTo>
                      <a:pt x="16" y="40"/>
                    </a:lnTo>
                    <a:lnTo>
                      <a:pt x="16" y="37"/>
                    </a:lnTo>
                    <a:lnTo>
                      <a:pt x="16" y="31"/>
                    </a:lnTo>
                    <a:lnTo>
                      <a:pt x="17" y="25"/>
                    </a:lnTo>
                    <a:lnTo>
                      <a:pt x="17" y="21"/>
                    </a:lnTo>
                    <a:lnTo>
                      <a:pt x="17" y="15"/>
                    </a:lnTo>
                    <a:lnTo>
                      <a:pt x="17" y="10"/>
                    </a:lnTo>
                    <a:lnTo>
                      <a:pt x="19" y="6"/>
                    </a:lnTo>
                    <a:lnTo>
                      <a:pt x="19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1" name="Google Shape;211;p20"/>
              <p:cNvSpPr/>
              <p:nvPr/>
            </p:nvSpPr>
            <p:spPr>
              <a:xfrm>
                <a:off x="885" y="1727"/>
                <a:ext cx="106" cy="111"/>
              </a:xfrm>
              <a:custGeom>
                <a:avLst/>
                <a:gdLst/>
                <a:ahLst/>
                <a:cxnLst/>
                <a:rect l="l" t="t" r="r" b="b"/>
                <a:pathLst>
                  <a:path w="228" h="238" extrusionOk="0">
                    <a:moveTo>
                      <a:pt x="0" y="17"/>
                    </a:moveTo>
                    <a:lnTo>
                      <a:pt x="21" y="17"/>
                    </a:lnTo>
                    <a:lnTo>
                      <a:pt x="42" y="21"/>
                    </a:lnTo>
                    <a:lnTo>
                      <a:pt x="63" y="27"/>
                    </a:lnTo>
                    <a:lnTo>
                      <a:pt x="83" y="35"/>
                    </a:lnTo>
                    <a:lnTo>
                      <a:pt x="100" y="44"/>
                    </a:lnTo>
                    <a:lnTo>
                      <a:pt x="117" y="54"/>
                    </a:lnTo>
                    <a:lnTo>
                      <a:pt x="134" y="67"/>
                    </a:lnTo>
                    <a:lnTo>
                      <a:pt x="150" y="81"/>
                    </a:lnTo>
                    <a:lnTo>
                      <a:pt x="163" y="98"/>
                    </a:lnTo>
                    <a:lnTo>
                      <a:pt x="175" y="115"/>
                    </a:lnTo>
                    <a:lnTo>
                      <a:pt x="186" y="133"/>
                    </a:lnTo>
                    <a:lnTo>
                      <a:pt x="196" y="152"/>
                    </a:lnTo>
                    <a:lnTo>
                      <a:pt x="202" y="173"/>
                    </a:lnTo>
                    <a:lnTo>
                      <a:pt x="207" y="194"/>
                    </a:lnTo>
                    <a:lnTo>
                      <a:pt x="211" y="215"/>
                    </a:lnTo>
                    <a:lnTo>
                      <a:pt x="211" y="238"/>
                    </a:lnTo>
                    <a:lnTo>
                      <a:pt x="228" y="238"/>
                    </a:lnTo>
                    <a:lnTo>
                      <a:pt x="226" y="213"/>
                    </a:lnTo>
                    <a:lnTo>
                      <a:pt x="223" y="190"/>
                    </a:lnTo>
                    <a:lnTo>
                      <a:pt x="217" y="167"/>
                    </a:lnTo>
                    <a:lnTo>
                      <a:pt x="209" y="146"/>
                    </a:lnTo>
                    <a:lnTo>
                      <a:pt x="200" y="125"/>
                    </a:lnTo>
                    <a:lnTo>
                      <a:pt x="188" y="106"/>
                    </a:lnTo>
                    <a:lnTo>
                      <a:pt x="175" y="88"/>
                    </a:lnTo>
                    <a:lnTo>
                      <a:pt x="161" y="71"/>
                    </a:lnTo>
                    <a:lnTo>
                      <a:pt x="144" y="56"/>
                    </a:lnTo>
                    <a:lnTo>
                      <a:pt x="127" y="42"/>
                    </a:lnTo>
                    <a:lnTo>
                      <a:pt x="108" y="29"/>
                    </a:lnTo>
                    <a:lnTo>
                      <a:pt x="88" y="19"/>
                    </a:lnTo>
                    <a:lnTo>
                      <a:pt x="67" y="12"/>
                    </a:lnTo>
                    <a:lnTo>
                      <a:pt x="46" y="6"/>
                    </a:lnTo>
                    <a:lnTo>
                      <a:pt x="23" y="2"/>
                    </a:lnTo>
                    <a:lnTo>
                      <a:pt x="0" y="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2" name="Google Shape;212;p20"/>
              <p:cNvSpPr/>
              <p:nvPr/>
            </p:nvSpPr>
            <p:spPr>
              <a:xfrm>
                <a:off x="780" y="1727"/>
                <a:ext cx="105" cy="111"/>
              </a:xfrm>
              <a:custGeom>
                <a:avLst/>
                <a:gdLst/>
                <a:ahLst/>
                <a:cxnLst/>
                <a:rect l="l" t="t" r="r" b="b"/>
                <a:pathLst>
                  <a:path w="228" h="238" extrusionOk="0">
                    <a:moveTo>
                      <a:pt x="15" y="238"/>
                    </a:moveTo>
                    <a:lnTo>
                      <a:pt x="17" y="215"/>
                    </a:lnTo>
                    <a:lnTo>
                      <a:pt x="21" y="194"/>
                    </a:lnTo>
                    <a:lnTo>
                      <a:pt x="25" y="173"/>
                    </a:lnTo>
                    <a:lnTo>
                      <a:pt x="32" y="152"/>
                    </a:lnTo>
                    <a:lnTo>
                      <a:pt x="42" y="133"/>
                    </a:lnTo>
                    <a:lnTo>
                      <a:pt x="52" y="115"/>
                    </a:lnTo>
                    <a:lnTo>
                      <a:pt x="65" y="98"/>
                    </a:lnTo>
                    <a:lnTo>
                      <a:pt x="78" y="81"/>
                    </a:lnTo>
                    <a:lnTo>
                      <a:pt x="94" y="67"/>
                    </a:lnTo>
                    <a:lnTo>
                      <a:pt x="109" y="54"/>
                    </a:lnTo>
                    <a:lnTo>
                      <a:pt x="126" y="44"/>
                    </a:lnTo>
                    <a:lnTo>
                      <a:pt x="146" y="35"/>
                    </a:lnTo>
                    <a:lnTo>
                      <a:pt x="165" y="27"/>
                    </a:lnTo>
                    <a:lnTo>
                      <a:pt x="186" y="21"/>
                    </a:lnTo>
                    <a:lnTo>
                      <a:pt x="205" y="17"/>
                    </a:lnTo>
                    <a:lnTo>
                      <a:pt x="228" y="17"/>
                    </a:lnTo>
                    <a:lnTo>
                      <a:pt x="228" y="0"/>
                    </a:lnTo>
                    <a:lnTo>
                      <a:pt x="205" y="2"/>
                    </a:lnTo>
                    <a:lnTo>
                      <a:pt x="182" y="6"/>
                    </a:lnTo>
                    <a:lnTo>
                      <a:pt x="159" y="12"/>
                    </a:lnTo>
                    <a:lnTo>
                      <a:pt x="140" y="19"/>
                    </a:lnTo>
                    <a:lnTo>
                      <a:pt x="119" y="29"/>
                    </a:lnTo>
                    <a:lnTo>
                      <a:pt x="99" y="42"/>
                    </a:lnTo>
                    <a:lnTo>
                      <a:pt x="82" y="56"/>
                    </a:lnTo>
                    <a:lnTo>
                      <a:pt x="67" y="71"/>
                    </a:lnTo>
                    <a:lnTo>
                      <a:pt x="52" y="88"/>
                    </a:lnTo>
                    <a:lnTo>
                      <a:pt x="38" y="106"/>
                    </a:lnTo>
                    <a:lnTo>
                      <a:pt x="27" y="125"/>
                    </a:lnTo>
                    <a:lnTo>
                      <a:pt x="17" y="146"/>
                    </a:lnTo>
                    <a:lnTo>
                      <a:pt x="9" y="167"/>
                    </a:lnTo>
                    <a:lnTo>
                      <a:pt x="4" y="190"/>
                    </a:lnTo>
                    <a:lnTo>
                      <a:pt x="2" y="213"/>
                    </a:lnTo>
                    <a:lnTo>
                      <a:pt x="0" y="238"/>
                    </a:lnTo>
                    <a:lnTo>
                      <a:pt x="15" y="23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3" name="Google Shape;213;p20"/>
              <p:cNvSpPr/>
              <p:nvPr/>
            </p:nvSpPr>
            <p:spPr>
              <a:xfrm>
                <a:off x="780" y="1838"/>
                <a:ext cx="8" cy="9"/>
              </a:xfrm>
              <a:custGeom>
                <a:avLst/>
                <a:gdLst/>
                <a:ahLst/>
                <a:cxnLst/>
                <a:rect l="l" t="t" r="r" b="b"/>
                <a:pathLst>
                  <a:path w="17" h="19" extrusionOk="0">
                    <a:moveTo>
                      <a:pt x="17" y="19"/>
                    </a:moveTo>
                    <a:lnTo>
                      <a:pt x="17" y="17"/>
                    </a:lnTo>
                    <a:lnTo>
                      <a:pt x="17" y="15"/>
                    </a:lnTo>
                    <a:lnTo>
                      <a:pt x="17" y="12"/>
                    </a:lnTo>
                    <a:lnTo>
                      <a:pt x="15" y="10"/>
                    </a:lnTo>
                    <a:lnTo>
                      <a:pt x="15" y="8"/>
                    </a:lnTo>
                    <a:lnTo>
                      <a:pt x="15" y="4"/>
                    </a:lnTo>
                    <a:lnTo>
                      <a:pt x="15" y="2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17" y="19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4" name="Google Shape;214;p20"/>
              <p:cNvSpPr/>
              <p:nvPr/>
            </p:nvSpPr>
            <p:spPr>
              <a:xfrm>
                <a:off x="982" y="3022"/>
                <a:ext cx="9" cy="19"/>
              </a:xfrm>
              <a:custGeom>
                <a:avLst/>
                <a:gdLst/>
                <a:ahLst/>
                <a:cxnLst/>
                <a:rect l="l" t="t" r="r" b="b"/>
                <a:pathLst>
                  <a:path w="19" h="41" extrusionOk="0">
                    <a:moveTo>
                      <a:pt x="19" y="41"/>
                    </a:moveTo>
                    <a:lnTo>
                      <a:pt x="19" y="35"/>
                    </a:lnTo>
                    <a:lnTo>
                      <a:pt x="17" y="29"/>
                    </a:lnTo>
                    <a:lnTo>
                      <a:pt x="17" y="25"/>
                    </a:lnTo>
                    <a:lnTo>
                      <a:pt x="17" y="19"/>
                    </a:lnTo>
                    <a:lnTo>
                      <a:pt x="17" y="14"/>
                    </a:lnTo>
                    <a:lnTo>
                      <a:pt x="16" y="10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0" y="2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1"/>
                    </a:lnTo>
                    <a:lnTo>
                      <a:pt x="2" y="25"/>
                    </a:lnTo>
                    <a:lnTo>
                      <a:pt x="2" y="31"/>
                    </a:lnTo>
                    <a:lnTo>
                      <a:pt x="2" y="35"/>
                    </a:lnTo>
                    <a:lnTo>
                      <a:pt x="2" y="41"/>
                    </a:lnTo>
                    <a:lnTo>
                      <a:pt x="19" y="4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5" name="Google Shape;215;p20"/>
              <p:cNvSpPr/>
              <p:nvPr/>
            </p:nvSpPr>
            <p:spPr>
              <a:xfrm>
                <a:off x="885" y="3041"/>
                <a:ext cx="106" cy="11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236" extrusionOk="0">
                    <a:moveTo>
                      <a:pt x="0" y="236"/>
                    </a:moveTo>
                    <a:lnTo>
                      <a:pt x="23" y="236"/>
                    </a:lnTo>
                    <a:lnTo>
                      <a:pt x="46" y="232"/>
                    </a:lnTo>
                    <a:lnTo>
                      <a:pt x="67" y="226"/>
                    </a:lnTo>
                    <a:lnTo>
                      <a:pt x="88" y="218"/>
                    </a:lnTo>
                    <a:lnTo>
                      <a:pt x="108" y="207"/>
                    </a:lnTo>
                    <a:lnTo>
                      <a:pt x="127" y="195"/>
                    </a:lnTo>
                    <a:lnTo>
                      <a:pt x="144" y="182"/>
                    </a:lnTo>
                    <a:lnTo>
                      <a:pt x="161" y="167"/>
                    </a:lnTo>
                    <a:lnTo>
                      <a:pt x="175" y="149"/>
                    </a:lnTo>
                    <a:lnTo>
                      <a:pt x="188" y="132"/>
                    </a:lnTo>
                    <a:lnTo>
                      <a:pt x="200" y="113"/>
                    </a:lnTo>
                    <a:lnTo>
                      <a:pt x="209" y="92"/>
                    </a:lnTo>
                    <a:lnTo>
                      <a:pt x="217" y="69"/>
                    </a:lnTo>
                    <a:lnTo>
                      <a:pt x="223" y="48"/>
                    </a:lnTo>
                    <a:lnTo>
                      <a:pt x="226" y="23"/>
                    </a:lnTo>
                    <a:lnTo>
                      <a:pt x="228" y="0"/>
                    </a:lnTo>
                    <a:lnTo>
                      <a:pt x="211" y="0"/>
                    </a:lnTo>
                    <a:lnTo>
                      <a:pt x="211" y="23"/>
                    </a:lnTo>
                    <a:lnTo>
                      <a:pt x="207" y="44"/>
                    </a:lnTo>
                    <a:lnTo>
                      <a:pt x="202" y="65"/>
                    </a:lnTo>
                    <a:lnTo>
                      <a:pt x="196" y="86"/>
                    </a:lnTo>
                    <a:lnTo>
                      <a:pt x="186" y="105"/>
                    </a:lnTo>
                    <a:lnTo>
                      <a:pt x="175" y="122"/>
                    </a:lnTo>
                    <a:lnTo>
                      <a:pt x="163" y="140"/>
                    </a:lnTo>
                    <a:lnTo>
                      <a:pt x="150" y="155"/>
                    </a:lnTo>
                    <a:lnTo>
                      <a:pt x="134" y="170"/>
                    </a:lnTo>
                    <a:lnTo>
                      <a:pt x="117" y="182"/>
                    </a:lnTo>
                    <a:lnTo>
                      <a:pt x="100" y="193"/>
                    </a:lnTo>
                    <a:lnTo>
                      <a:pt x="83" y="203"/>
                    </a:lnTo>
                    <a:lnTo>
                      <a:pt x="63" y="211"/>
                    </a:lnTo>
                    <a:lnTo>
                      <a:pt x="42" y="216"/>
                    </a:lnTo>
                    <a:lnTo>
                      <a:pt x="21" y="218"/>
                    </a:lnTo>
                    <a:lnTo>
                      <a:pt x="0" y="220"/>
                    </a:lnTo>
                    <a:lnTo>
                      <a:pt x="0" y="236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6" name="Google Shape;216;p20"/>
              <p:cNvSpPr/>
              <p:nvPr/>
            </p:nvSpPr>
            <p:spPr>
              <a:xfrm>
                <a:off x="780" y="3041"/>
                <a:ext cx="105" cy="11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236" extrusionOk="0">
                    <a:moveTo>
                      <a:pt x="0" y="0"/>
                    </a:moveTo>
                    <a:lnTo>
                      <a:pt x="2" y="23"/>
                    </a:lnTo>
                    <a:lnTo>
                      <a:pt x="4" y="48"/>
                    </a:lnTo>
                    <a:lnTo>
                      <a:pt x="9" y="69"/>
                    </a:lnTo>
                    <a:lnTo>
                      <a:pt x="17" y="92"/>
                    </a:lnTo>
                    <a:lnTo>
                      <a:pt x="27" y="113"/>
                    </a:lnTo>
                    <a:lnTo>
                      <a:pt x="38" y="132"/>
                    </a:lnTo>
                    <a:lnTo>
                      <a:pt x="52" y="149"/>
                    </a:lnTo>
                    <a:lnTo>
                      <a:pt x="67" y="167"/>
                    </a:lnTo>
                    <a:lnTo>
                      <a:pt x="82" y="182"/>
                    </a:lnTo>
                    <a:lnTo>
                      <a:pt x="99" y="195"/>
                    </a:lnTo>
                    <a:lnTo>
                      <a:pt x="119" y="207"/>
                    </a:lnTo>
                    <a:lnTo>
                      <a:pt x="140" y="218"/>
                    </a:lnTo>
                    <a:lnTo>
                      <a:pt x="159" y="226"/>
                    </a:lnTo>
                    <a:lnTo>
                      <a:pt x="182" y="232"/>
                    </a:lnTo>
                    <a:lnTo>
                      <a:pt x="205" y="236"/>
                    </a:lnTo>
                    <a:lnTo>
                      <a:pt x="228" y="236"/>
                    </a:lnTo>
                    <a:lnTo>
                      <a:pt x="228" y="220"/>
                    </a:lnTo>
                    <a:lnTo>
                      <a:pt x="205" y="218"/>
                    </a:lnTo>
                    <a:lnTo>
                      <a:pt x="186" y="216"/>
                    </a:lnTo>
                    <a:lnTo>
                      <a:pt x="165" y="211"/>
                    </a:lnTo>
                    <a:lnTo>
                      <a:pt x="146" y="203"/>
                    </a:lnTo>
                    <a:lnTo>
                      <a:pt x="126" y="193"/>
                    </a:lnTo>
                    <a:lnTo>
                      <a:pt x="109" y="182"/>
                    </a:lnTo>
                    <a:lnTo>
                      <a:pt x="94" y="170"/>
                    </a:lnTo>
                    <a:lnTo>
                      <a:pt x="78" y="155"/>
                    </a:lnTo>
                    <a:lnTo>
                      <a:pt x="65" y="140"/>
                    </a:lnTo>
                    <a:lnTo>
                      <a:pt x="52" y="122"/>
                    </a:lnTo>
                    <a:lnTo>
                      <a:pt x="42" y="105"/>
                    </a:lnTo>
                    <a:lnTo>
                      <a:pt x="32" y="86"/>
                    </a:lnTo>
                    <a:lnTo>
                      <a:pt x="25" y="65"/>
                    </a:lnTo>
                    <a:lnTo>
                      <a:pt x="21" y="44"/>
                    </a:lnTo>
                    <a:lnTo>
                      <a:pt x="17" y="23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7" name="Google Shape;217;p20"/>
              <p:cNvSpPr/>
              <p:nvPr/>
            </p:nvSpPr>
            <p:spPr>
              <a:xfrm>
                <a:off x="780" y="3031"/>
                <a:ext cx="8" cy="10"/>
              </a:xfrm>
              <a:custGeom>
                <a:avLst/>
                <a:gdLst/>
                <a:ahLst/>
                <a:cxnLst/>
                <a:rect l="l" t="t" r="r" b="b"/>
                <a:pathLst>
                  <a:path w="17" h="22" extrusionOk="0">
                    <a:moveTo>
                      <a:pt x="0" y="0"/>
                    </a:moveTo>
                    <a:lnTo>
                      <a:pt x="0" y="2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15" y="22"/>
                    </a:lnTo>
                    <a:lnTo>
                      <a:pt x="15" y="20"/>
                    </a:lnTo>
                    <a:lnTo>
                      <a:pt x="15" y="16"/>
                    </a:lnTo>
                    <a:lnTo>
                      <a:pt x="15" y="14"/>
                    </a:lnTo>
                    <a:lnTo>
                      <a:pt x="15" y="12"/>
                    </a:lnTo>
                    <a:lnTo>
                      <a:pt x="17" y="8"/>
                    </a:lnTo>
                    <a:lnTo>
                      <a:pt x="17" y="6"/>
                    </a:lnTo>
                    <a:lnTo>
                      <a:pt x="17" y="4"/>
                    </a:lnTo>
                    <a:lnTo>
                      <a:pt x="1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8" name="Google Shape;218;p20"/>
              <p:cNvSpPr/>
              <p:nvPr/>
            </p:nvSpPr>
            <p:spPr>
              <a:xfrm>
                <a:off x="752" y="1789"/>
                <a:ext cx="84" cy="303"/>
              </a:xfrm>
              <a:custGeom>
                <a:avLst/>
                <a:gdLst/>
                <a:ahLst/>
                <a:cxnLst/>
                <a:rect l="l" t="t" r="r" b="b"/>
                <a:pathLst>
                  <a:path w="181" h="652" extrusionOk="0">
                    <a:moveTo>
                      <a:pt x="0" y="7"/>
                    </a:moveTo>
                    <a:lnTo>
                      <a:pt x="19" y="44"/>
                    </a:lnTo>
                    <a:lnTo>
                      <a:pt x="39" y="80"/>
                    </a:lnTo>
                    <a:lnTo>
                      <a:pt x="54" y="119"/>
                    </a:lnTo>
                    <a:lnTo>
                      <a:pt x="71" y="157"/>
                    </a:lnTo>
                    <a:lnTo>
                      <a:pt x="85" y="197"/>
                    </a:lnTo>
                    <a:lnTo>
                      <a:pt x="98" y="237"/>
                    </a:lnTo>
                    <a:lnTo>
                      <a:pt x="112" y="278"/>
                    </a:lnTo>
                    <a:lnTo>
                      <a:pt x="121" y="318"/>
                    </a:lnTo>
                    <a:lnTo>
                      <a:pt x="133" y="360"/>
                    </a:lnTo>
                    <a:lnTo>
                      <a:pt x="140" y="401"/>
                    </a:lnTo>
                    <a:lnTo>
                      <a:pt x="148" y="443"/>
                    </a:lnTo>
                    <a:lnTo>
                      <a:pt x="154" y="485"/>
                    </a:lnTo>
                    <a:lnTo>
                      <a:pt x="158" y="527"/>
                    </a:lnTo>
                    <a:lnTo>
                      <a:pt x="161" y="569"/>
                    </a:lnTo>
                    <a:lnTo>
                      <a:pt x="163" y="610"/>
                    </a:lnTo>
                    <a:lnTo>
                      <a:pt x="163" y="652"/>
                    </a:lnTo>
                    <a:lnTo>
                      <a:pt x="181" y="652"/>
                    </a:lnTo>
                    <a:lnTo>
                      <a:pt x="179" y="610"/>
                    </a:lnTo>
                    <a:lnTo>
                      <a:pt x="177" y="568"/>
                    </a:lnTo>
                    <a:lnTo>
                      <a:pt x="175" y="525"/>
                    </a:lnTo>
                    <a:lnTo>
                      <a:pt x="169" y="483"/>
                    </a:lnTo>
                    <a:lnTo>
                      <a:pt x="163" y="441"/>
                    </a:lnTo>
                    <a:lnTo>
                      <a:pt x="156" y="399"/>
                    </a:lnTo>
                    <a:lnTo>
                      <a:pt x="148" y="356"/>
                    </a:lnTo>
                    <a:lnTo>
                      <a:pt x="136" y="314"/>
                    </a:lnTo>
                    <a:lnTo>
                      <a:pt x="127" y="272"/>
                    </a:lnTo>
                    <a:lnTo>
                      <a:pt x="113" y="232"/>
                    </a:lnTo>
                    <a:lnTo>
                      <a:pt x="100" y="191"/>
                    </a:lnTo>
                    <a:lnTo>
                      <a:pt x="85" y="151"/>
                    </a:lnTo>
                    <a:lnTo>
                      <a:pt x="69" y="113"/>
                    </a:lnTo>
                    <a:lnTo>
                      <a:pt x="52" y="74"/>
                    </a:lnTo>
                    <a:lnTo>
                      <a:pt x="35" y="36"/>
                    </a:lnTo>
                    <a:lnTo>
                      <a:pt x="14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19" name="Google Shape;219;p20"/>
              <p:cNvSpPr/>
              <p:nvPr/>
            </p:nvSpPr>
            <p:spPr>
              <a:xfrm>
                <a:off x="827" y="2747"/>
                <a:ext cx="9" cy="40"/>
              </a:xfrm>
              <a:custGeom>
                <a:avLst/>
                <a:gdLst/>
                <a:ahLst/>
                <a:cxnLst/>
                <a:rect l="l" t="t" r="r" b="b"/>
                <a:pathLst>
                  <a:path w="18" h="87" extrusionOk="0">
                    <a:moveTo>
                      <a:pt x="18" y="87"/>
                    </a:moveTo>
                    <a:lnTo>
                      <a:pt x="18" y="75"/>
                    </a:lnTo>
                    <a:lnTo>
                      <a:pt x="18" y="66"/>
                    </a:lnTo>
                    <a:lnTo>
                      <a:pt x="18" y="54"/>
                    </a:lnTo>
                    <a:lnTo>
                      <a:pt x="18" y="44"/>
                    </a:lnTo>
                    <a:lnTo>
                      <a:pt x="18" y="33"/>
                    </a:lnTo>
                    <a:lnTo>
                      <a:pt x="18" y="21"/>
                    </a:lnTo>
                    <a:lnTo>
                      <a:pt x="18" y="12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21"/>
                    </a:lnTo>
                    <a:lnTo>
                      <a:pt x="0" y="33"/>
                    </a:lnTo>
                    <a:lnTo>
                      <a:pt x="0" y="44"/>
                    </a:lnTo>
                    <a:lnTo>
                      <a:pt x="0" y="54"/>
                    </a:lnTo>
                    <a:lnTo>
                      <a:pt x="0" y="66"/>
                    </a:lnTo>
                    <a:lnTo>
                      <a:pt x="0" y="75"/>
                    </a:lnTo>
                    <a:lnTo>
                      <a:pt x="0" y="87"/>
                    </a:lnTo>
                    <a:lnTo>
                      <a:pt x="18" y="8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0" name="Google Shape;220;p20"/>
              <p:cNvSpPr/>
              <p:nvPr/>
            </p:nvSpPr>
            <p:spPr>
              <a:xfrm>
                <a:off x="752" y="2787"/>
                <a:ext cx="84" cy="303"/>
              </a:xfrm>
              <a:custGeom>
                <a:avLst/>
                <a:gdLst/>
                <a:ahLst/>
                <a:cxnLst/>
                <a:rect l="l" t="t" r="r" b="b"/>
                <a:pathLst>
                  <a:path w="181" h="652" extrusionOk="0">
                    <a:moveTo>
                      <a:pt x="14" y="652"/>
                    </a:moveTo>
                    <a:lnTo>
                      <a:pt x="35" y="616"/>
                    </a:lnTo>
                    <a:lnTo>
                      <a:pt x="52" y="577"/>
                    </a:lnTo>
                    <a:lnTo>
                      <a:pt x="69" y="539"/>
                    </a:lnTo>
                    <a:lnTo>
                      <a:pt x="85" y="501"/>
                    </a:lnTo>
                    <a:lnTo>
                      <a:pt x="100" y="460"/>
                    </a:lnTo>
                    <a:lnTo>
                      <a:pt x="113" y="420"/>
                    </a:lnTo>
                    <a:lnTo>
                      <a:pt x="127" y="378"/>
                    </a:lnTo>
                    <a:lnTo>
                      <a:pt x="136" y="337"/>
                    </a:lnTo>
                    <a:lnTo>
                      <a:pt x="148" y="295"/>
                    </a:lnTo>
                    <a:lnTo>
                      <a:pt x="156" y="253"/>
                    </a:lnTo>
                    <a:lnTo>
                      <a:pt x="163" y="211"/>
                    </a:lnTo>
                    <a:lnTo>
                      <a:pt x="169" y="169"/>
                    </a:lnTo>
                    <a:lnTo>
                      <a:pt x="175" y="126"/>
                    </a:lnTo>
                    <a:lnTo>
                      <a:pt x="177" y="84"/>
                    </a:lnTo>
                    <a:lnTo>
                      <a:pt x="179" y="42"/>
                    </a:lnTo>
                    <a:lnTo>
                      <a:pt x="181" y="0"/>
                    </a:lnTo>
                    <a:lnTo>
                      <a:pt x="163" y="0"/>
                    </a:lnTo>
                    <a:lnTo>
                      <a:pt x="163" y="40"/>
                    </a:lnTo>
                    <a:lnTo>
                      <a:pt x="161" y="82"/>
                    </a:lnTo>
                    <a:lnTo>
                      <a:pt x="158" y="124"/>
                    </a:lnTo>
                    <a:lnTo>
                      <a:pt x="154" y="167"/>
                    </a:lnTo>
                    <a:lnTo>
                      <a:pt x="148" y="209"/>
                    </a:lnTo>
                    <a:lnTo>
                      <a:pt x="140" y="251"/>
                    </a:lnTo>
                    <a:lnTo>
                      <a:pt x="133" y="291"/>
                    </a:lnTo>
                    <a:lnTo>
                      <a:pt x="121" y="334"/>
                    </a:lnTo>
                    <a:lnTo>
                      <a:pt x="112" y="374"/>
                    </a:lnTo>
                    <a:lnTo>
                      <a:pt x="98" y="414"/>
                    </a:lnTo>
                    <a:lnTo>
                      <a:pt x="85" y="454"/>
                    </a:lnTo>
                    <a:lnTo>
                      <a:pt x="71" y="495"/>
                    </a:lnTo>
                    <a:lnTo>
                      <a:pt x="54" y="533"/>
                    </a:lnTo>
                    <a:lnTo>
                      <a:pt x="39" y="570"/>
                    </a:lnTo>
                    <a:lnTo>
                      <a:pt x="19" y="608"/>
                    </a:lnTo>
                    <a:lnTo>
                      <a:pt x="0" y="644"/>
                    </a:lnTo>
                    <a:lnTo>
                      <a:pt x="14" y="652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1" name="Google Shape;221;p20"/>
              <p:cNvSpPr/>
              <p:nvPr/>
            </p:nvSpPr>
            <p:spPr>
              <a:xfrm>
                <a:off x="932" y="2088"/>
                <a:ext cx="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7" h="85" extrusionOk="0">
                    <a:moveTo>
                      <a:pt x="0" y="0"/>
                    </a:moveTo>
                    <a:lnTo>
                      <a:pt x="0" y="10"/>
                    </a:lnTo>
                    <a:lnTo>
                      <a:pt x="0" y="19"/>
                    </a:lnTo>
                    <a:lnTo>
                      <a:pt x="0" y="31"/>
                    </a:lnTo>
                    <a:lnTo>
                      <a:pt x="0" y="43"/>
                    </a:lnTo>
                    <a:lnTo>
                      <a:pt x="0" y="52"/>
                    </a:lnTo>
                    <a:lnTo>
                      <a:pt x="0" y="64"/>
                    </a:lnTo>
                    <a:lnTo>
                      <a:pt x="0" y="75"/>
                    </a:lnTo>
                    <a:lnTo>
                      <a:pt x="0" y="85"/>
                    </a:lnTo>
                    <a:lnTo>
                      <a:pt x="17" y="85"/>
                    </a:lnTo>
                    <a:lnTo>
                      <a:pt x="17" y="75"/>
                    </a:lnTo>
                    <a:lnTo>
                      <a:pt x="17" y="64"/>
                    </a:lnTo>
                    <a:lnTo>
                      <a:pt x="17" y="52"/>
                    </a:lnTo>
                    <a:lnTo>
                      <a:pt x="17" y="43"/>
                    </a:lnTo>
                    <a:lnTo>
                      <a:pt x="17" y="31"/>
                    </a:lnTo>
                    <a:lnTo>
                      <a:pt x="17" y="19"/>
                    </a:lnTo>
                    <a:lnTo>
                      <a:pt x="17" y="10"/>
                    </a:lnTo>
                    <a:lnTo>
                      <a:pt x="1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2" name="Google Shape;222;p20"/>
              <p:cNvSpPr/>
              <p:nvPr/>
            </p:nvSpPr>
            <p:spPr>
              <a:xfrm>
                <a:off x="932" y="1785"/>
                <a:ext cx="84" cy="303"/>
              </a:xfrm>
              <a:custGeom>
                <a:avLst/>
                <a:gdLst/>
                <a:ahLst/>
                <a:cxnLst/>
                <a:rect l="l" t="t" r="r" b="b"/>
                <a:pathLst>
                  <a:path w="180" h="652" extrusionOk="0">
                    <a:moveTo>
                      <a:pt x="167" y="0"/>
                    </a:moveTo>
                    <a:lnTo>
                      <a:pt x="148" y="36"/>
                    </a:lnTo>
                    <a:lnTo>
                      <a:pt x="128" y="73"/>
                    </a:lnTo>
                    <a:lnTo>
                      <a:pt x="111" y="111"/>
                    </a:lnTo>
                    <a:lnTo>
                      <a:pt x="96" y="151"/>
                    </a:lnTo>
                    <a:lnTo>
                      <a:pt x="80" y="190"/>
                    </a:lnTo>
                    <a:lnTo>
                      <a:pt x="67" y="230"/>
                    </a:lnTo>
                    <a:lnTo>
                      <a:pt x="53" y="272"/>
                    </a:lnTo>
                    <a:lnTo>
                      <a:pt x="44" y="313"/>
                    </a:lnTo>
                    <a:lnTo>
                      <a:pt x="34" y="355"/>
                    </a:lnTo>
                    <a:lnTo>
                      <a:pt x="25" y="397"/>
                    </a:lnTo>
                    <a:lnTo>
                      <a:pt x="17" y="439"/>
                    </a:lnTo>
                    <a:lnTo>
                      <a:pt x="11" y="482"/>
                    </a:lnTo>
                    <a:lnTo>
                      <a:pt x="7" y="524"/>
                    </a:lnTo>
                    <a:lnTo>
                      <a:pt x="4" y="566"/>
                    </a:lnTo>
                    <a:lnTo>
                      <a:pt x="2" y="610"/>
                    </a:lnTo>
                    <a:lnTo>
                      <a:pt x="0" y="652"/>
                    </a:lnTo>
                    <a:lnTo>
                      <a:pt x="17" y="652"/>
                    </a:lnTo>
                    <a:lnTo>
                      <a:pt x="17" y="610"/>
                    </a:lnTo>
                    <a:lnTo>
                      <a:pt x="19" y="568"/>
                    </a:lnTo>
                    <a:lnTo>
                      <a:pt x="23" y="526"/>
                    </a:lnTo>
                    <a:lnTo>
                      <a:pt x="27" y="483"/>
                    </a:lnTo>
                    <a:lnTo>
                      <a:pt x="32" y="441"/>
                    </a:lnTo>
                    <a:lnTo>
                      <a:pt x="40" y="401"/>
                    </a:lnTo>
                    <a:lnTo>
                      <a:pt x="50" y="359"/>
                    </a:lnTo>
                    <a:lnTo>
                      <a:pt x="59" y="316"/>
                    </a:lnTo>
                    <a:lnTo>
                      <a:pt x="71" y="276"/>
                    </a:lnTo>
                    <a:lnTo>
                      <a:pt x="82" y="236"/>
                    </a:lnTo>
                    <a:lnTo>
                      <a:pt x="96" y="196"/>
                    </a:lnTo>
                    <a:lnTo>
                      <a:pt x="111" y="157"/>
                    </a:lnTo>
                    <a:lnTo>
                      <a:pt x="126" y="117"/>
                    </a:lnTo>
                    <a:lnTo>
                      <a:pt x="144" y="80"/>
                    </a:lnTo>
                    <a:lnTo>
                      <a:pt x="161" y="42"/>
                    </a:lnTo>
                    <a:lnTo>
                      <a:pt x="180" y="8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3" name="Google Shape;223;p20"/>
              <p:cNvSpPr/>
              <p:nvPr/>
            </p:nvSpPr>
            <p:spPr>
              <a:xfrm>
                <a:off x="932" y="2744"/>
                <a:ext cx="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7" h="84" extrusionOk="0">
                    <a:moveTo>
                      <a:pt x="17" y="84"/>
                    </a:moveTo>
                    <a:lnTo>
                      <a:pt x="17" y="75"/>
                    </a:lnTo>
                    <a:lnTo>
                      <a:pt x="17" y="63"/>
                    </a:lnTo>
                    <a:lnTo>
                      <a:pt x="17" y="53"/>
                    </a:lnTo>
                    <a:lnTo>
                      <a:pt x="17" y="42"/>
                    </a:lnTo>
                    <a:lnTo>
                      <a:pt x="17" y="30"/>
                    </a:lnTo>
                    <a:lnTo>
                      <a:pt x="17" y="19"/>
                    </a:lnTo>
                    <a:lnTo>
                      <a:pt x="17" y="9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0" y="19"/>
                    </a:lnTo>
                    <a:lnTo>
                      <a:pt x="0" y="30"/>
                    </a:lnTo>
                    <a:lnTo>
                      <a:pt x="0" y="42"/>
                    </a:lnTo>
                    <a:lnTo>
                      <a:pt x="0" y="53"/>
                    </a:lnTo>
                    <a:lnTo>
                      <a:pt x="0" y="63"/>
                    </a:lnTo>
                    <a:lnTo>
                      <a:pt x="0" y="75"/>
                    </a:lnTo>
                    <a:lnTo>
                      <a:pt x="0" y="84"/>
                    </a:lnTo>
                    <a:lnTo>
                      <a:pt x="17" y="8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4" name="Google Shape;224;p20"/>
              <p:cNvSpPr/>
              <p:nvPr/>
            </p:nvSpPr>
            <p:spPr>
              <a:xfrm>
                <a:off x="932" y="2783"/>
                <a:ext cx="84" cy="303"/>
              </a:xfrm>
              <a:custGeom>
                <a:avLst/>
                <a:gdLst/>
                <a:ahLst/>
                <a:cxnLst/>
                <a:rect l="l" t="t" r="r" b="b"/>
                <a:pathLst>
                  <a:path w="180" h="653" extrusionOk="0">
                    <a:moveTo>
                      <a:pt x="180" y="645"/>
                    </a:moveTo>
                    <a:lnTo>
                      <a:pt x="161" y="608"/>
                    </a:lnTo>
                    <a:lnTo>
                      <a:pt x="144" y="572"/>
                    </a:lnTo>
                    <a:lnTo>
                      <a:pt x="126" y="534"/>
                    </a:lnTo>
                    <a:lnTo>
                      <a:pt x="111" y="495"/>
                    </a:lnTo>
                    <a:lnTo>
                      <a:pt x="96" y="455"/>
                    </a:lnTo>
                    <a:lnTo>
                      <a:pt x="82" y="417"/>
                    </a:lnTo>
                    <a:lnTo>
                      <a:pt x="71" y="374"/>
                    </a:lnTo>
                    <a:lnTo>
                      <a:pt x="59" y="334"/>
                    </a:lnTo>
                    <a:lnTo>
                      <a:pt x="50" y="294"/>
                    </a:lnTo>
                    <a:lnTo>
                      <a:pt x="40" y="251"/>
                    </a:lnTo>
                    <a:lnTo>
                      <a:pt x="32" y="209"/>
                    </a:lnTo>
                    <a:lnTo>
                      <a:pt x="27" y="167"/>
                    </a:lnTo>
                    <a:lnTo>
                      <a:pt x="23" y="125"/>
                    </a:lnTo>
                    <a:lnTo>
                      <a:pt x="19" y="85"/>
                    </a:lnTo>
                    <a:lnTo>
                      <a:pt x="17" y="42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2" y="42"/>
                    </a:lnTo>
                    <a:lnTo>
                      <a:pt x="4" y="85"/>
                    </a:lnTo>
                    <a:lnTo>
                      <a:pt x="7" y="127"/>
                    </a:lnTo>
                    <a:lnTo>
                      <a:pt x="11" y="169"/>
                    </a:lnTo>
                    <a:lnTo>
                      <a:pt x="17" y="211"/>
                    </a:lnTo>
                    <a:lnTo>
                      <a:pt x="25" y="253"/>
                    </a:lnTo>
                    <a:lnTo>
                      <a:pt x="34" y="296"/>
                    </a:lnTo>
                    <a:lnTo>
                      <a:pt x="44" y="338"/>
                    </a:lnTo>
                    <a:lnTo>
                      <a:pt x="53" y="380"/>
                    </a:lnTo>
                    <a:lnTo>
                      <a:pt x="67" y="420"/>
                    </a:lnTo>
                    <a:lnTo>
                      <a:pt x="80" y="461"/>
                    </a:lnTo>
                    <a:lnTo>
                      <a:pt x="96" y="501"/>
                    </a:lnTo>
                    <a:lnTo>
                      <a:pt x="111" y="539"/>
                    </a:lnTo>
                    <a:lnTo>
                      <a:pt x="128" y="578"/>
                    </a:lnTo>
                    <a:lnTo>
                      <a:pt x="148" y="616"/>
                    </a:lnTo>
                    <a:lnTo>
                      <a:pt x="167" y="653"/>
                    </a:lnTo>
                    <a:lnTo>
                      <a:pt x="180" y="64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5" name="Google Shape;225;p20"/>
              <p:cNvSpPr/>
              <p:nvPr/>
            </p:nvSpPr>
            <p:spPr>
              <a:xfrm>
                <a:off x="750" y="1387"/>
                <a:ext cx="8" cy="407"/>
              </a:xfrm>
              <a:custGeom>
                <a:avLst/>
                <a:gdLst/>
                <a:ahLst/>
                <a:cxnLst/>
                <a:rect l="l" t="t" r="r" b="b"/>
                <a:pathLst>
                  <a:path w="16" h="877" extrusionOk="0">
                    <a:moveTo>
                      <a:pt x="8" y="877"/>
                    </a:moveTo>
                    <a:lnTo>
                      <a:pt x="16" y="877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877"/>
                    </a:lnTo>
                    <a:lnTo>
                      <a:pt x="8" y="87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6" name="Google Shape;226;p20"/>
              <p:cNvSpPr/>
              <p:nvPr/>
            </p:nvSpPr>
            <p:spPr>
              <a:xfrm>
                <a:off x="1013" y="1387"/>
                <a:ext cx="7" cy="395"/>
              </a:xfrm>
              <a:custGeom>
                <a:avLst/>
                <a:gdLst/>
                <a:ahLst/>
                <a:cxnLst/>
                <a:rect l="l" t="t" r="r" b="b"/>
                <a:pathLst>
                  <a:path w="16" h="852" extrusionOk="0">
                    <a:moveTo>
                      <a:pt x="8" y="852"/>
                    </a:moveTo>
                    <a:lnTo>
                      <a:pt x="16" y="852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852"/>
                    </a:lnTo>
                    <a:lnTo>
                      <a:pt x="8" y="852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7" name="Google Shape;227;p20"/>
              <p:cNvSpPr/>
              <p:nvPr/>
            </p:nvSpPr>
            <p:spPr>
              <a:xfrm>
                <a:off x="750" y="3090"/>
                <a:ext cx="8" cy="398"/>
              </a:xfrm>
              <a:custGeom>
                <a:avLst/>
                <a:gdLst/>
                <a:ahLst/>
                <a:cxnLst/>
                <a:rect l="l" t="t" r="r" b="b"/>
                <a:pathLst>
                  <a:path w="16" h="858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858"/>
                    </a:lnTo>
                    <a:lnTo>
                      <a:pt x="16" y="858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8" name="Google Shape;228;p20"/>
              <p:cNvSpPr/>
              <p:nvPr/>
            </p:nvSpPr>
            <p:spPr>
              <a:xfrm>
                <a:off x="1013" y="3090"/>
                <a:ext cx="7" cy="398"/>
              </a:xfrm>
              <a:custGeom>
                <a:avLst/>
                <a:gdLst/>
                <a:ahLst/>
                <a:cxnLst/>
                <a:rect l="l" t="t" r="r" b="b"/>
                <a:pathLst>
                  <a:path w="16" h="858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858"/>
                    </a:lnTo>
                    <a:lnTo>
                      <a:pt x="16" y="858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29" name="Google Shape;229;p20"/>
              <p:cNvSpPr/>
              <p:nvPr/>
            </p:nvSpPr>
            <p:spPr>
              <a:xfrm>
                <a:off x="750" y="3087"/>
                <a:ext cx="8" cy="401"/>
              </a:xfrm>
              <a:custGeom>
                <a:avLst/>
                <a:gdLst/>
                <a:ahLst/>
                <a:cxnLst/>
                <a:rect l="l" t="t" r="r" b="b"/>
                <a:pathLst>
                  <a:path w="16" h="864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864"/>
                    </a:lnTo>
                    <a:lnTo>
                      <a:pt x="16" y="864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0" name="Google Shape;230;p20"/>
              <p:cNvSpPr/>
              <p:nvPr/>
            </p:nvSpPr>
            <p:spPr>
              <a:xfrm>
                <a:off x="1013" y="3084"/>
                <a:ext cx="7" cy="404"/>
              </a:xfrm>
              <a:custGeom>
                <a:avLst/>
                <a:gdLst/>
                <a:ahLst/>
                <a:cxnLst/>
                <a:rect l="l" t="t" r="r" b="b"/>
                <a:pathLst>
                  <a:path w="16" h="871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871"/>
                    </a:lnTo>
                    <a:lnTo>
                      <a:pt x="16" y="871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1" name="Google Shape;231;p20"/>
              <p:cNvSpPr/>
              <p:nvPr/>
            </p:nvSpPr>
            <p:spPr>
              <a:xfrm>
                <a:off x="802" y="1382"/>
                <a:ext cx="171" cy="8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7" extrusionOk="0">
                    <a:moveTo>
                      <a:pt x="370" y="9"/>
                    </a:moveTo>
                    <a:lnTo>
                      <a:pt x="362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62" y="17"/>
                    </a:lnTo>
                    <a:lnTo>
                      <a:pt x="353" y="9"/>
                    </a:lnTo>
                    <a:lnTo>
                      <a:pt x="370" y="9"/>
                    </a:lnTo>
                    <a:lnTo>
                      <a:pt x="370" y="0"/>
                    </a:lnTo>
                    <a:lnTo>
                      <a:pt x="362" y="0"/>
                    </a:lnTo>
                    <a:lnTo>
                      <a:pt x="370" y="9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2" name="Google Shape;232;p20"/>
              <p:cNvSpPr/>
              <p:nvPr/>
            </p:nvSpPr>
            <p:spPr>
              <a:xfrm>
                <a:off x="965" y="1386"/>
                <a:ext cx="8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7" h="574" extrusionOk="0">
                    <a:moveTo>
                      <a:pt x="9" y="574"/>
                    </a:moveTo>
                    <a:lnTo>
                      <a:pt x="17" y="566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566"/>
                    </a:lnTo>
                    <a:lnTo>
                      <a:pt x="9" y="559"/>
                    </a:lnTo>
                    <a:lnTo>
                      <a:pt x="9" y="574"/>
                    </a:lnTo>
                    <a:lnTo>
                      <a:pt x="17" y="574"/>
                    </a:lnTo>
                    <a:lnTo>
                      <a:pt x="17" y="566"/>
                    </a:lnTo>
                    <a:lnTo>
                      <a:pt x="9" y="57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3" name="Google Shape;233;p20"/>
              <p:cNvSpPr/>
              <p:nvPr/>
            </p:nvSpPr>
            <p:spPr>
              <a:xfrm>
                <a:off x="797" y="1646"/>
                <a:ext cx="172" cy="7"/>
              </a:xfrm>
              <a:custGeom>
                <a:avLst/>
                <a:gdLst/>
                <a:ahLst/>
                <a:cxnLst/>
                <a:rect l="l" t="t" r="r" b="b"/>
                <a:pathLst>
                  <a:path w="372" h="15" extrusionOk="0">
                    <a:moveTo>
                      <a:pt x="0" y="7"/>
                    </a:moveTo>
                    <a:lnTo>
                      <a:pt x="10" y="15"/>
                    </a:lnTo>
                    <a:lnTo>
                      <a:pt x="372" y="15"/>
                    </a:lnTo>
                    <a:lnTo>
                      <a:pt x="372" y="0"/>
                    </a:lnTo>
                    <a:lnTo>
                      <a:pt x="10" y="0"/>
                    </a:lnTo>
                    <a:lnTo>
                      <a:pt x="17" y="7"/>
                    </a:lnTo>
                    <a:lnTo>
                      <a:pt x="0" y="7"/>
                    </a:lnTo>
                    <a:lnTo>
                      <a:pt x="0" y="15"/>
                    </a:lnTo>
                    <a:lnTo>
                      <a:pt x="10" y="1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4" name="Google Shape;234;p20"/>
              <p:cNvSpPr/>
              <p:nvPr/>
            </p:nvSpPr>
            <p:spPr>
              <a:xfrm>
                <a:off x="797" y="1382"/>
                <a:ext cx="8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7" h="575" extrusionOk="0">
                    <a:moveTo>
                      <a:pt x="10" y="0"/>
                    </a:moveTo>
                    <a:lnTo>
                      <a:pt x="0" y="9"/>
                    </a:lnTo>
                    <a:lnTo>
                      <a:pt x="0" y="575"/>
                    </a:lnTo>
                    <a:lnTo>
                      <a:pt x="17" y="575"/>
                    </a:lnTo>
                    <a:lnTo>
                      <a:pt x="17" y="9"/>
                    </a:lnTo>
                    <a:lnTo>
                      <a:pt x="10" y="17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5" name="Google Shape;235;p20"/>
              <p:cNvSpPr/>
              <p:nvPr/>
            </p:nvSpPr>
            <p:spPr>
              <a:xfrm>
                <a:off x="802" y="3221"/>
                <a:ext cx="171" cy="7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6" extrusionOk="0">
                    <a:moveTo>
                      <a:pt x="370" y="8"/>
                    </a:moveTo>
                    <a:lnTo>
                      <a:pt x="362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362" y="16"/>
                    </a:lnTo>
                    <a:lnTo>
                      <a:pt x="353" y="8"/>
                    </a:lnTo>
                    <a:lnTo>
                      <a:pt x="370" y="8"/>
                    </a:lnTo>
                    <a:lnTo>
                      <a:pt x="370" y="0"/>
                    </a:lnTo>
                    <a:lnTo>
                      <a:pt x="362" y="0"/>
                    </a:lnTo>
                    <a:lnTo>
                      <a:pt x="370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6" name="Google Shape;236;p20"/>
              <p:cNvSpPr/>
              <p:nvPr/>
            </p:nvSpPr>
            <p:spPr>
              <a:xfrm>
                <a:off x="965" y="3224"/>
                <a:ext cx="8" cy="268"/>
              </a:xfrm>
              <a:custGeom>
                <a:avLst/>
                <a:gdLst/>
                <a:ahLst/>
                <a:cxnLst/>
                <a:rect l="l" t="t" r="r" b="b"/>
                <a:pathLst>
                  <a:path w="17" h="576" extrusionOk="0">
                    <a:moveTo>
                      <a:pt x="9" y="576"/>
                    </a:moveTo>
                    <a:lnTo>
                      <a:pt x="17" y="568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568"/>
                    </a:lnTo>
                    <a:lnTo>
                      <a:pt x="9" y="558"/>
                    </a:lnTo>
                    <a:lnTo>
                      <a:pt x="9" y="576"/>
                    </a:lnTo>
                    <a:lnTo>
                      <a:pt x="17" y="576"/>
                    </a:lnTo>
                    <a:lnTo>
                      <a:pt x="17" y="568"/>
                    </a:lnTo>
                    <a:lnTo>
                      <a:pt x="9" y="576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7" name="Google Shape;237;p20"/>
              <p:cNvSpPr/>
              <p:nvPr/>
            </p:nvSpPr>
            <p:spPr>
              <a:xfrm>
                <a:off x="797" y="3483"/>
                <a:ext cx="172" cy="9"/>
              </a:xfrm>
              <a:custGeom>
                <a:avLst/>
                <a:gdLst/>
                <a:ahLst/>
                <a:cxnLst/>
                <a:rect l="l" t="t" r="r" b="b"/>
                <a:pathLst>
                  <a:path w="372" h="18" extrusionOk="0">
                    <a:moveTo>
                      <a:pt x="0" y="10"/>
                    </a:moveTo>
                    <a:lnTo>
                      <a:pt x="10" y="18"/>
                    </a:lnTo>
                    <a:lnTo>
                      <a:pt x="372" y="18"/>
                    </a:lnTo>
                    <a:lnTo>
                      <a:pt x="372" y="0"/>
                    </a:lnTo>
                    <a:lnTo>
                      <a:pt x="10" y="0"/>
                    </a:lnTo>
                    <a:lnTo>
                      <a:pt x="17" y="10"/>
                    </a:lnTo>
                    <a:lnTo>
                      <a:pt x="0" y="10"/>
                    </a:lnTo>
                    <a:lnTo>
                      <a:pt x="0" y="18"/>
                    </a:lnTo>
                    <a:lnTo>
                      <a:pt x="10" y="1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8" name="Google Shape;238;p20"/>
              <p:cNvSpPr/>
              <p:nvPr/>
            </p:nvSpPr>
            <p:spPr>
              <a:xfrm>
                <a:off x="797" y="3221"/>
                <a:ext cx="8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7" h="576" extrusionOk="0">
                    <a:moveTo>
                      <a:pt x="10" y="0"/>
                    </a:moveTo>
                    <a:lnTo>
                      <a:pt x="0" y="8"/>
                    </a:lnTo>
                    <a:lnTo>
                      <a:pt x="0" y="576"/>
                    </a:lnTo>
                    <a:lnTo>
                      <a:pt x="17" y="576"/>
                    </a:lnTo>
                    <a:lnTo>
                      <a:pt x="17" y="8"/>
                    </a:lnTo>
                    <a:lnTo>
                      <a:pt x="10" y="16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39" name="Google Shape;239;p20"/>
              <p:cNvSpPr/>
              <p:nvPr/>
            </p:nvSpPr>
            <p:spPr>
              <a:xfrm>
                <a:off x="885" y="3309"/>
                <a:ext cx="46" cy="46"/>
              </a:xfrm>
              <a:custGeom>
                <a:avLst/>
                <a:gdLst/>
                <a:ahLst/>
                <a:cxnLst/>
                <a:rect l="l" t="t" r="r" b="b"/>
                <a:pathLst>
                  <a:path w="100" h="100" extrusionOk="0">
                    <a:moveTo>
                      <a:pt x="100" y="100"/>
                    </a:moveTo>
                    <a:lnTo>
                      <a:pt x="96" y="79"/>
                    </a:lnTo>
                    <a:lnTo>
                      <a:pt x="90" y="62"/>
                    </a:lnTo>
                    <a:lnTo>
                      <a:pt x="83" y="44"/>
                    </a:lnTo>
                    <a:lnTo>
                      <a:pt x="69" y="29"/>
                    </a:lnTo>
                    <a:lnTo>
                      <a:pt x="56" y="17"/>
                    </a:lnTo>
                    <a:lnTo>
                      <a:pt x="38" y="8"/>
                    </a:lnTo>
                    <a:lnTo>
                      <a:pt x="19" y="2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7" y="17"/>
                    </a:lnTo>
                    <a:lnTo>
                      <a:pt x="33" y="23"/>
                    </a:lnTo>
                    <a:lnTo>
                      <a:pt x="46" y="31"/>
                    </a:lnTo>
                    <a:lnTo>
                      <a:pt x="60" y="41"/>
                    </a:lnTo>
                    <a:lnTo>
                      <a:pt x="69" y="52"/>
                    </a:lnTo>
                    <a:lnTo>
                      <a:pt x="77" y="67"/>
                    </a:lnTo>
                    <a:lnTo>
                      <a:pt x="81" y="83"/>
                    </a:lnTo>
                    <a:lnTo>
                      <a:pt x="83" y="100"/>
                    </a:lnTo>
                    <a:lnTo>
                      <a:pt x="100" y="10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0" name="Google Shape;240;p20"/>
              <p:cNvSpPr/>
              <p:nvPr/>
            </p:nvSpPr>
            <p:spPr>
              <a:xfrm>
                <a:off x="885" y="3355"/>
                <a:ext cx="46" cy="46"/>
              </a:xfrm>
              <a:custGeom>
                <a:avLst/>
                <a:gdLst/>
                <a:ahLst/>
                <a:cxnLst/>
                <a:rect l="l" t="t" r="r" b="b"/>
                <a:pathLst>
                  <a:path w="100" h="98" extrusionOk="0">
                    <a:moveTo>
                      <a:pt x="0" y="98"/>
                    </a:moveTo>
                    <a:lnTo>
                      <a:pt x="19" y="96"/>
                    </a:lnTo>
                    <a:lnTo>
                      <a:pt x="38" y="90"/>
                    </a:lnTo>
                    <a:lnTo>
                      <a:pt x="56" y="81"/>
                    </a:lnTo>
                    <a:lnTo>
                      <a:pt x="69" y="69"/>
                    </a:lnTo>
                    <a:lnTo>
                      <a:pt x="83" y="54"/>
                    </a:lnTo>
                    <a:lnTo>
                      <a:pt x="90" y="36"/>
                    </a:lnTo>
                    <a:lnTo>
                      <a:pt x="96" y="19"/>
                    </a:lnTo>
                    <a:lnTo>
                      <a:pt x="100" y="0"/>
                    </a:lnTo>
                    <a:lnTo>
                      <a:pt x="83" y="0"/>
                    </a:lnTo>
                    <a:lnTo>
                      <a:pt x="81" y="15"/>
                    </a:lnTo>
                    <a:lnTo>
                      <a:pt x="77" y="31"/>
                    </a:lnTo>
                    <a:lnTo>
                      <a:pt x="69" y="46"/>
                    </a:lnTo>
                    <a:lnTo>
                      <a:pt x="60" y="58"/>
                    </a:lnTo>
                    <a:lnTo>
                      <a:pt x="46" y="67"/>
                    </a:lnTo>
                    <a:lnTo>
                      <a:pt x="33" y="75"/>
                    </a:lnTo>
                    <a:lnTo>
                      <a:pt x="17" y="81"/>
                    </a:lnTo>
                    <a:lnTo>
                      <a:pt x="0" y="83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1" name="Google Shape;241;p20"/>
              <p:cNvSpPr/>
              <p:nvPr/>
            </p:nvSpPr>
            <p:spPr>
              <a:xfrm>
                <a:off x="840" y="3355"/>
                <a:ext cx="45" cy="46"/>
              </a:xfrm>
              <a:custGeom>
                <a:avLst/>
                <a:gdLst/>
                <a:ahLst/>
                <a:cxnLst/>
                <a:rect l="l" t="t" r="r" b="b"/>
                <a:pathLst>
                  <a:path w="98" h="98" extrusionOk="0">
                    <a:moveTo>
                      <a:pt x="0" y="0"/>
                    </a:moveTo>
                    <a:lnTo>
                      <a:pt x="2" y="19"/>
                    </a:lnTo>
                    <a:lnTo>
                      <a:pt x="8" y="36"/>
                    </a:lnTo>
                    <a:lnTo>
                      <a:pt x="16" y="54"/>
                    </a:lnTo>
                    <a:lnTo>
                      <a:pt x="29" y="69"/>
                    </a:lnTo>
                    <a:lnTo>
                      <a:pt x="42" y="81"/>
                    </a:lnTo>
                    <a:lnTo>
                      <a:pt x="60" y="90"/>
                    </a:lnTo>
                    <a:lnTo>
                      <a:pt x="79" y="96"/>
                    </a:lnTo>
                    <a:lnTo>
                      <a:pt x="98" y="98"/>
                    </a:lnTo>
                    <a:lnTo>
                      <a:pt x="98" y="83"/>
                    </a:lnTo>
                    <a:lnTo>
                      <a:pt x="81" y="81"/>
                    </a:lnTo>
                    <a:lnTo>
                      <a:pt x="65" y="75"/>
                    </a:lnTo>
                    <a:lnTo>
                      <a:pt x="52" y="67"/>
                    </a:lnTo>
                    <a:lnTo>
                      <a:pt x="40" y="58"/>
                    </a:lnTo>
                    <a:lnTo>
                      <a:pt x="29" y="46"/>
                    </a:lnTo>
                    <a:lnTo>
                      <a:pt x="21" y="31"/>
                    </a:lnTo>
                    <a:lnTo>
                      <a:pt x="17" y="15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2" name="Google Shape;242;p20"/>
              <p:cNvSpPr/>
              <p:nvPr/>
            </p:nvSpPr>
            <p:spPr>
              <a:xfrm>
                <a:off x="840" y="3309"/>
                <a:ext cx="45" cy="46"/>
              </a:xfrm>
              <a:custGeom>
                <a:avLst/>
                <a:gdLst/>
                <a:ahLst/>
                <a:cxnLst/>
                <a:rect l="l" t="t" r="r" b="b"/>
                <a:pathLst>
                  <a:path w="98" h="100" extrusionOk="0">
                    <a:moveTo>
                      <a:pt x="98" y="0"/>
                    </a:moveTo>
                    <a:lnTo>
                      <a:pt x="79" y="2"/>
                    </a:lnTo>
                    <a:lnTo>
                      <a:pt x="60" y="8"/>
                    </a:lnTo>
                    <a:lnTo>
                      <a:pt x="42" y="17"/>
                    </a:lnTo>
                    <a:lnTo>
                      <a:pt x="29" y="29"/>
                    </a:lnTo>
                    <a:lnTo>
                      <a:pt x="16" y="44"/>
                    </a:lnTo>
                    <a:lnTo>
                      <a:pt x="8" y="62"/>
                    </a:lnTo>
                    <a:lnTo>
                      <a:pt x="2" y="79"/>
                    </a:lnTo>
                    <a:lnTo>
                      <a:pt x="0" y="100"/>
                    </a:lnTo>
                    <a:lnTo>
                      <a:pt x="16" y="100"/>
                    </a:lnTo>
                    <a:lnTo>
                      <a:pt x="17" y="83"/>
                    </a:lnTo>
                    <a:lnTo>
                      <a:pt x="21" y="67"/>
                    </a:lnTo>
                    <a:lnTo>
                      <a:pt x="29" y="52"/>
                    </a:lnTo>
                    <a:lnTo>
                      <a:pt x="40" y="41"/>
                    </a:lnTo>
                    <a:lnTo>
                      <a:pt x="52" y="31"/>
                    </a:lnTo>
                    <a:lnTo>
                      <a:pt x="65" y="23"/>
                    </a:lnTo>
                    <a:lnTo>
                      <a:pt x="81" y="17"/>
                    </a:lnTo>
                    <a:lnTo>
                      <a:pt x="98" y="16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3" name="Google Shape;243;p20"/>
              <p:cNvSpPr/>
              <p:nvPr/>
            </p:nvSpPr>
            <p:spPr>
              <a:xfrm>
                <a:off x="885" y="1481"/>
                <a:ext cx="46" cy="45"/>
              </a:xfrm>
              <a:custGeom>
                <a:avLst/>
                <a:gdLst/>
                <a:ahLst/>
                <a:cxnLst/>
                <a:rect l="l" t="t" r="r" b="b"/>
                <a:pathLst>
                  <a:path w="100" h="97" extrusionOk="0">
                    <a:moveTo>
                      <a:pt x="100" y="97"/>
                    </a:moveTo>
                    <a:lnTo>
                      <a:pt x="96" y="78"/>
                    </a:lnTo>
                    <a:lnTo>
                      <a:pt x="90" y="59"/>
                    </a:lnTo>
                    <a:lnTo>
                      <a:pt x="83" y="44"/>
                    </a:lnTo>
                    <a:lnTo>
                      <a:pt x="69" y="28"/>
                    </a:lnTo>
                    <a:lnTo>
                      <a:pt x="56" y="17"/>
                    </a:lnTo>
                    <a:lnTo>
                      <a:pt x="38" y="7"/>
                    </a:lnTo>
                    <a:lnTo>
                      <a:pt x="19" y="1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7" y="17"/>
                    </a:lnTo>
                    <a:lnTo>
                      <a:pt x="33" y="23"/>
                    </a:lnTo>
                    <a:lnTo>
                      <a:pt x="46" y="30"/>
                    </a:lnTo>
                    <a:lnTo>
                      <a:pt x="60" y="40"/>
                    </a:lnTo>
                    <a:lnTo>
                      <a:pt x="69" y="51"/>
                    </a:lnTo>
                    <a:lnTo>
                      <a:pt x="77" y="67"/>
                    </a:lnTo>
                    <a:lnTo>
                      <a:pt x="81" y="82"/>
                    </a:lnTo>
                    <a:lnTo>
                      <a:pt x="83" y="97"/>
                    </a:lnTo>
                    <a:lnTo>
                      <a:pt x="100" y="9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4" name="Google Shape;244;p20"/>
              <p:cNvSpPr/>
              <p:nvPr/>
            </p:nvSpPr>
            <p:spPr>
              <a:xfrm>
                <a:off x="885" y="1526"/>
                <a:ext cx="46" cy="46"/>
              </a:xfrm>
              <a:custGeom>
                <a:avLst/>
                <a:gdLst/>
                <a:ahLst/>
                <a:cxnLst/>
                <a:rect l="l" t="t" r="r" b="b"/>
                <a:pathLst>
                  <a:path w="100" h="100" extrusionOk="0">
                    <a:moveTo>
                      <a:pt x="0" y="100"/>
                    </a:moveTo>
                    <a:lnTo>
                      <a:pt x="19" y="98"/>
                    </a:lnTo>
                    <a:lnTo>
                      <a:pt x="38" y="93"/>
                    </a:lnTo>
                    <a:lnTo>
                      <a:pt x="56" y="83"/>
                    </a:lnTo>
                    <a:lnTo>
                      <a:pt x="69" y="71"/>
                    </a:lnTo>
                    <a:lnTo>
                      <a:pt x="83" y="56"/>
                    </a:lnTo>
                    <a:lnTo>
                      <a:pt x="90" y="39"/>
                    </a:lnTo>
                    <a:lnTo>
                      <a:pt x="96" y="22"/>
                    </a:lnTo>
                    <a:lnTo>
                      <a:pt x="100" y="0"/>
                    </a:lnTo>
                    <a:lnTo>
                      <a:pt x="83" y="0"/>
                    </a:lnTo>
                    <a:lnTo>
                      <a:pt x="81" y="18"/>
                    </a:lnTo>
                    <a:lnTo>
                      <a:pt x="77" y="33"/>
                    </a:lnTo>
                    <a:lnTo>
                      <a:pt x="69" y="48"/>
                    </a:lnTo>
                    <a:lnTo>
                      <a:pt x="60" y="60"/>
                    </a:lnTo>
                    <a:lnTo>
                      <a:pt x="46" y="70"/>
                    </a:lnTo>
                    <a:lnTo>
                      <a:pt x="33" y="77"/>
                    </a:lnTo>
                    <a:lnTo>
                      <a:pt x="17" y="83"/>
                    </a:lnTo>
                    <a:lnTo>
                      <a:pt x="0" y="85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5" name="Google Shape;245;p20"/>
              <p:cNvSpPr/>
              <p:nvPr/>
            </p:nvSpPr>
            <p:spPr>
              <a:xfrm>
                <a:off x="840" y="1526"/>
                <a:ext cx="45" cy="46"/>
              </a:xfrm>
              <a:custGeom>
                <a:avLst/>
                <a:gdLst/>
                <a:ahLst/>
                <a:cxnLst/>
                <a:rect l="l" t="t" r="r" b="b"/>
                <a:pathLst>
                  <a:path w="98" h="100" extrusionOk="0">
                    <a:moveTo>
                      <a:pt x="0" y="0"/>
                    </a:moveTo>
                    <a:lnTo>
                      <a:pt x="2" y="22"/>
                    </a:lnTo>
                    <a:lnTo>
                      <a:pt x="8" y="39"/>
                    </a:lnTo>
                    <a:lnTo>
                      <a:pt x="16" y="56"/>
                    </a:lnTo>
                    <a:lnTo>
                      <a:pt x="29" y="71"/>
                    </a:lnTo>
                    <a:lnTo>
                      <a:pt x="42" y="83"/>
                    </a:lnTo>
                    <a:lnTo>
                      <a:pt x="60" y="93"/>
                    </a:lnTo>
                    <a:lnTo>
                      <a:pt x="79" y="98"/>
                    </a:lnTo>
                    <a:lnTo>
                      <a:pt x="98" y="100"/>
                    </a:lnTo>
                    <a:lnTo>
                      <a:pt x="98" y="85"/>
                    </a:lnTo>
                    <a:lnTo>
                      <a:pt x="81" y="83"/>
                    </a:lnTo>
                    <a:lnTo>
                      <a:pt x="65" y="77"/>
                    </a:lnTo>
                    <a:lnTo>
                      <a:pt x="52" y="70"/>
                    </a:lnTo>
                    <a:lnTo>
                      <a:pt x="40" y="60"/>
                    </a:lnTo>
                    <a:lnTo>
                      <a:pt x="29" y="48"/>
                    </a:lnTo>
                    <a:lnTo>
                      <a:pt x="21" y="33"/>
                    </a:lnTo>
                    <a:lnTo>
                      <a:pt x="17" y="18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6" name="Google Shape;246;p20"/>
              <p:cNvSpPr/>
              <p:nvPr/>
            </p:nvSpPr>
            <p:spPr>
              <a:xfrm>
                <a:off x="840" y="1481"/>
                <a:ext cx="45" cy="45"/>
              </a:xfrm>
              <a:custGeom>
                <a:avLst/>
                <a:gdLst/>
                <a:ahLst/>
                <a:cxnLst/>
                <a:rect l="l" t="t" r="r" b="b"/>
                <a:pathLst>
                  <a:path w="98" h="97" extrusionOk="0">
                    <a:moveTo>
                      <a:pt x="98" y="0"/>
                    </a:moveTo>
                    <a:lnTo>
                      <a:pt x="79" y="1"/>
                    </a:lnTo>
                    <a:lnTo>
                      <a:pt x="60" y="7"/>
                    </a:lnTo>
                    <a:lnTo>
                      <a:pt x="42" y="17"/>
                    </a:lnTo>
                    <a:lnTo>
                      <a:pt x="29" y="28"/>
                    </a:lnTo>
                    <a:lnTo>
                      <a:pt x="16" y="44"/>
                    </a:lnTo>
                    <a:lnTo>
                      <a:pt x="8" y="59"/>
                    </a:lnTo>
                    <a:lnTo>
                      <a:pt x="2" y="78"/>
                    </a:lnTo>
                    <a:lnTo>
                      <a:pt x="0" y="97"/>
                    </a:lnTo>
                    <a:lnTo>
                      <a:pt x="16" y="97"/>
                    </a:lnTo>
                    <a:lnTo>
                      <a:pt x="17" y="82"/>
                    </a:lnTo>
                    <a:lnTo>
                      <a:pt x="21" y="67"/>
                    </a:lnTo>
                    <a:lnTo>
                      <a:pt x="29" y="51"/>
                    </a:lnTo>
                    <a:lnTo>
                      <a:pt x="40" y="40"/>
                    </a:lnTo>
                    <a:lnTo>
                      <a:pt x="52" y="30"/>
                    </a:lnTo>
                    <a:lnTo>
                      <a:pt x="65" y="23"/>
                    </a:lnTo>
                    <a:lnTo>
                      <a:pt x="81" y="17"/>
                    </a:lnTo>
                    <a:lnTo>
                      <a:pt x="98" y="15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7" name="Google Shape;247;p20"/>
              <p:cNvSpPr/>
              <p:nvPr/>
            </p:nvSpPr>
            <p:spPr>
              <a:xfrm>
                <a:off x="740" y="2034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65" y="65"/>
                    </a:moveTo>
                    <a:lnTo>
                      <a:pt x="64" y="52"/>
                    </a:lnTo>
                    <a:lnTo>
                      <a:pt x="60" y="39"/>
                    </a:lnTo>
                    <a:lnTo>
                      <a:pt x="54" y="29"/>
                    </a:lnTo>
                    <a:lnTo>
                      <a:pt x="46" y="19"/>
                    </a:lnTo>
                    <a:lnTo>
                      <a:pt x="37" y="12"/>
                    </a:lnTo>
                    <a:lnTo>
                      <a:pt x="25" y="4"/>
                    </a:lnTo>
                    <a:lnTo>
                      <a:pt x="14" y="2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0" y="18"/>
                    </a:lnTo>
                    <a:lnTo>
                      <a:pt x="19" y="19"/>
                    </a:lnTo>
                    <a:lnTo>
                      <a:pt x="27" y="23"/>
                    </a:lnTo>
                    <a:lnTo>
                      <a:pt x="35" y="31"/>
                    </a:lnTo>
                    <a:lnTo>
                      <a:pt x="41" y="37"/>
                    </a:lnTo>
                    <a:lnTo>
                      <a:pt x="46" y="46"/>
                    </a:lnTo>
                    <a:lnTo>
                      <a:pt x="48" y="54"/>
                    </a:lnTo>
                    <a:lnTo>
                      <a:pt x="50" y="65"/>
                    </a:lnTo>
                    <a:lnTo>
                      <a:pt x="65" y="6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8" name="Google Shape;248;p20"/>
              <p:cNvSpPr/>
              <p:nvPr/>
            </p:nvSpPr>
            <p:spPr>
              <a:xfrm>
                <a:off x="740" y="2064"/>
                <a:ext cx="30" cy="29"/>
              </a:xfrm>
              <a:custGeom>
                <a:avLst/>
                <a:gdLst/>
                <a:ahLst/>
                <a:cxnLst/>
                <a:rect l="l" t="t" r="r" b="b"/>
                <a:pathLst>
                  <a:path w="65" h="64" extrusionOk="0">
                    <a:moveTo>
                      <a:pt x="0" y="64"/>
                    </a:moveTo>
                    <a:lnTo>
                      <a:pt x="14" y="64"/>
                    </a:lnTo>
                    <a:lnTo>
                      <a:pt x="25" y="60"/>
                    </a:lnTo>
                    <a:lnTo>
                      <a:pt x="37" y="52"/>
                    </a:lnTo>
                    <a:lnTo>
                      <a:pt x="46" y="45"/>
                    </a:lnTo>
                    <a:lnTo>
                      <a:pt x="54" y="35"/>
                    </a:lnTo>
                    <a:lnTo>
                      <a:pt x="60" y="25"/>
                    </a:lnTo>
                    <a:lnTo>
                      <a:pt x="64" y="12"/>
                    </a:lnTo>
                    <a:lnTo>
                      <a:pt x="65" y="0"/>
                    </a:lnTo>
                    <a:lnTo>
                      <a:pt x="50" y="0"/>
                    </a:lnTo>
                    <a:lnTo>
                      <a:pt x="48" y="10"/>
                    </a:lnTo>
                    <a:lnTo>
                      <a:pt x="46" y="18"/>
                    </a:lnTo>
                    <a:lnTo>
                      <a:pt x="41" y="27"/>
                    </a:lnTo>
                    <a:lnTo>
                      <a:pt x="35" y="33"/>
                    </a:lnTo>
                    <a:lnTo>
                      <a:pt x="27" y="41"/>
                    </a:lnTo>
                    <a:lnTo>
                      <a:pt x="19" y="45"/>
                    </a:lnTo>
                    <a:lnTo>
                      <a:pt x="10" y="47"/>
                    </a:lnTo>
                    <a:lnTo>
                      <a:pt x="0" y="48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49" name="Google Shape;249;p20"/>
              <p:cNvSpPr/>
              <p:nvPr/>
            </p:nvSpPr>
            <p:spPr>
              <a:xfrm>
                <a:off x="710" y="2064"/>
                <a:ext cx="30" cy="29"/>
              </a:xfrm>
              <a:custGeom>
                <a:avLst/>
                <a:gdLst/>
                <a:ahLst/>
                <a:cxnLst/>
                <a:rect l="l" t="t" r="r" b="b"/>
                <a:pathLst>
                  <a:path w="65" h="64" extrusionOk="0">
                    <a:moveTo>
                      <a:pt x="0" y="0"/>
                    </a:moveTo>
                    <a:lnTo>
                      <a:pt x="2" y="12"/>
                    </a:lnTo>
                    <a:lnTo>
                      <a:pt x="6" y="25"/>
                    </a:lnTo>
                    <a:lnTo>
                      <a:pt x="12" y="35"/>
                    </a:lnTo>
                    <a:lnTo>
                      <a:pt x="19" y="45"/>
                    </a:lnTo>
                    <a:lnTo>
                      <a:pt x="29" y="52"/>
                    </a:lnTo>
                    <a:lnTo>
                      <a:pt x="40" y="60"/>
                    </a:lnTo>
                    <a:lnTo>
                      <a:pt x="52" y="64"/>
                    </a:lnTo>
                    <a:lnTo>
                      <a:pt x="65" y="64"/>
                    </a:lnTo>
                    <a:lnTo>
                      <a:pt x="65" y="48"/>
                    </a:lnTo>
                    <a:lnTo>
                      <a:pt x="56" y="47"/>
                    </a:lnTo>
                    <a:lnTo>
                      <a:pt x="46" y="45"/>
                    </a:lnTo>
                    <a:lnTo>
                      <a:pt x="38" y="41"/>
                    </a:lnTo>
                    <a:lnTo>
                      <a:pt x="31" y="33"/>
                    </a:lnTo>
                    <a:lnTo>
                      <a:pt x="25" y="27"/>
                    </a:lnTo>
                    <a:lnTo>
                      <a:pt x="21" y="18"/>
                    </a:lnTo>
                    <a:lnTo>
                      <a:pt x="17" y="10"/>
                    </a:lnTo>
                    <a:lnTo>
                      <a:pt x="1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0" name="Google Shape;250;p20"/>
              <p:cNvSpPr/>
              <p:nvPr/>
            </p:nvSpPr>
            <p:spPr>
              <a:xfrm>
                <a:off x="710" y="2034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65" y="0"/>
                    </a:moveTo>
                    <a:lnTo>
                      <a:pt x="52" y="2"/>
                    </a:lnTo>
                    <a:lnTo>
                      <a:pt x="40" y="4"/>
                    </a:lnTo>
                    <a:lnTo>
                      <a:pt x="29" y="12"/>
                    </a:lnTo>
                    <a:lnTo>
                      <a:pt x="19" y="19"/>
                    </a:lnTo>
                    <a:lnTo>
                      <a:pt x="12" y="29"/>
                    </a:lnTo>
                    <a:lnTo>
                      <a:pt x="6" y="39"/>
                    </a:lnTo>
                    <a:lnTo>
                      <a:pt x="2" y="52"/>
                    </a:lnTo>
                    <a:lnTo>
                      <a:pt x="0" y="65"/>
                    </a:lnTo>
                    <a:lnTo>
                      <a:pt x="17" y="65"/>
                    </a:lnTo>
                    <a:lnTo>
                      <a:pt x="17" y="54"/>
                    </a:lnTo>
                    <a:lnTo>
                      <a:pt x="21" y="46"/>
                    </a:lnTo>
                    <a:lnTo>
                      <a:pt x="25" y="37"/>
                    </a:lnTo>
                    <a:lnTo>
                      <a:pt x="31" y="31"/>
                    </a:lnTo>
                    <a:lnTo>
                      <a:pt x="38" y="23"/>
                    </a:lnTo>
                    <a:lnTo>
                      <a:pt x="46" y="19"/>
                    </a:lnTo>
                    <a:lnTo>
                      <a:pt x="56" y="18"/>
                    </a:lnTo>
                    <a:lnTo>
                      <a:pt x="65" y="16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1" name="Google Shape;251;p20"/>
              <p:cNvSpPr/>
              <p:nvPr/>
            </p:nvSpPr>
            <p:spPr>
              <a:xfrm>
                <a:off x="1019" y="2034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3" h="65" extrusionOk="0">
                    <a:moveTo>
                      <a:pt x="63" y="65"/>
                    </a:moveTo>
                    <a:lnTo>
                      <a:pt x="63" y="52"/>
                    </a:lnTo>
                    <a:lnTo>
                      <a:pt x="59" y="39"/>
                    </a:lnTo>
                    <a:lnTo>
                      <a:pt x="54" y="29"/>
                    </a:lnTo>
                    <a:lnTo>
                      <a:pt x="46" y="19"/>
                    </a:lnTo>
                    <a:lnTo>
                      <a:pt x="36" y="12"/>
                    </a:lnTo>
                    <a:lnTo>
                      <a:pt x="25" y="4"/>
                    </a:lnTo>
                    <a:lnTo>
                      <a:pt x="13" y="2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9" y="18"/>
                    </a:lnTo>
                    <a:lnTo>
                      <a:pt x="19" y="19"/>
                    </a:lnTo>
                    <a:lnTo>
                      <a:pt x="27" y="23"/>
                    </a:lnTo>
                    <a:lnTo>
                      <a:pt x="34" y="31"/>
                    </a:lnTo>
                    <a:lnTo>
                      <a:pt x="40" y="37"/>
                    </a:lnTo>
                    <a:lnTo>
                      <a:pt x="44" y="46"/>
                    </a:lnTo>
                    <a:lnTo>
                      <a:pt x="48" y="54"/>
                    </a:lnTo>
                    <a:lnTo>
                      <a:pt x="48" y="65"/>
                    </a:lnTo>
                    <a:lnTo>
                      <a:pt x="63" y="6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2" name="Google Shape;252;p20"/>
              <p:cNvSpPr/>
              <p:nvPr/>
            </p:nvSpPr>
            <p:spPr>
              <a:xfrm>
                <a:off x="1019" y="2064"/>
                <a:ext cx="30" cy="29"/>
              </a:xfrm>
              <a:custGeom>
                <a:avLst/>
                <a:gdLst/>
                <a:ahLst/>
                <a:cxnLst/>
                <a:rect l="l" t="t" r="r" b="b"/>
                <a:pathLst>
                  <a:path w="63" h="64" extrusionOk="0">
                    <a:moveTo>
                      <a:pt x="0" y="64"/>
                    </a:moveTo>
                    <a:lnTo>
                      <a:pt x="13" y="64"/>
                    </a:lnTo>
                    <a:lnTo>
                      <a:pt x="25" y="60"/>
                    </a:lnTo>
                    <a:lnTo>
                      <a:pt x="36" y="52"/>
                    </a:lnTo>
                    <a:lnTo>
                      <a:pt x="46" y="45"/>
                    </a:lnTo>
                    <a:lnTo>
                      <a:pt x="54" y="35"/>
                    </a:lnTo>
                    <a:lnTo>
                      <a:pt x="59" y="25"/>
                    </a:lnTo>
                    <a:lnTo>
                      <a:pt x="63" y="12"/>
                    </a:lnTo>
                    <a:lnTo>
                      <a:pt x="63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44" y="18"/>
                    </a:lnTo>
                    <a:lnTo>
                      <a:pt x="40" y="27"/>
                    </a:lnTo>
                    <a:lnTo>
                      <a:pt x="34" y="33"/>
                    </a:lnTo>
                    <a:lnTo>
                      <a:pt x="27" y="41"/>
                    </a:lnTo>
                    <a:lnTo>
                      <a:pt x="19" y="45"/>
                    </a:lnTo>
                    <a:lnTo>
                      <a:pt x="9" y="47"/>
                    </a:lnTo>
                    <a:lnTo>
                      <a:pt x="0" y="48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3" name="Google Shape;253;p20"/>
              <p:cNvSpPr/>
              <p:nvPr/>
            </p:nvSpPr>
            <p:spPr>
              <a:xfrm>
                <a:off x="989" y="2064"/>
                <a:ext cx="30" cy="29"/>
              </a:xfrm>
              <a:custGeom>
                <a:avLst/>
                <a:gdLst/>
                <a:ahLst/>
                <a:cxnLst/>
                <a:rect l="l" t="t" r="r" b="b"/>
                <a:pathLst>
                  <a:path w="65" h="64" extrusionOk="0">
                    <a:moveTo>
                      <a:pt x="0" y="0"/>
                    </a:moveTo>
                    <a:lnTo>
                      <a:pt x="1" y="12"/>
                    </a:lnTo>
                    <a:lnTo>
                      <a:pt x="5" y="25"/>
                    </a:lnTo>
                    <a:lnTo>
                      <a:pt x="11" y="35"/>
                    </a:lnTo>
                    <a:lnTo>
                      <a:pt x="19" y="45"/>
                    </a:lnTo>
                    <a:lnTo>
                      <a:pt x="28" y="52"/>
                    </a:lnTo>
                    <a:lnTo>
                      <a:pt x="40" y="60"/>
                    </a:lnTo>
                    <a:lnTo>
                      <a:pt x="51" y="64"/>
                    </a:lnTo>
                    <a:lnTo>
                      <a:pt x="65" y="64"/>
                    </a:lnTo>
                    <a:lnTo>
                      <a:pt x="65" y="48"/>
                    </a:lnTo>
                    <a:lnTo>
                      <a:pt x="55" y="47"/>
                    </a:lnTo>
                    <a:lnTo>
                      <a:pt x="46" y="45"/>
                    </a:lnTo>
                    <a:lnTo>
                      <a:pt x="38" y="41"/>
                    </a:lnTo>
                    <a:lnTo>
                      <a:pt x="30" y="33"/>
                    </a:lnTo>
                    <a:lnTo>
                      <a:pt x="25" y="27"/>
                    </a:lnTo>
                    <a:lnTo>
                      <a:pt x="19" y="18"/>
                    </a:lnTo>
                    <a:lnTo>
                      <a:pt x="17" y="1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4" name="Google Shape;254;p20"/>
              <p:cNvSpPr/>
              <p:nvPr/>
            </p:nvSpPr>
            <p:spPr>
              <a:xfrm>
                <a:off x="989" y="2034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65" y="0"/>
                    </a:moveTo>
                    <a:lnTo>
                      <a:pt x="51" y="2"/>
                    </a:lnTo>
                    <a:lnTo>
                      <a:pt x="40" y="4"/>
                    </a:lnTo>
                    <a:lnTo>
                      <a:pt x="28" y="12"/>
                    </a:lnTo>
                    <a:lnTo>
                      <a:pt x="19" y="19"/>
                    </a:lnTo>
                    <a:lnTo>
                      <a:pt x="11" y="29"/>
                    </a:lnTo>
                    <a:lnTo>
                      <a:pt x="5" y="39"/>
                    </a:lnTo>
                    <a:lnTo>
                      <a:pt x="1" y="52"/>
                    </a:lnTo>
                    <a:lnTo>
                      <a:pt x="0" y="65"/>
                    </a:lnTo>
                    <a:lnTo>
                      <a:pt x="15" y="65"/>
                    </a:lnTo>
                    <a:lnTo>
                      <a:pt x="17" y="54"/>
                    </a:lnTo>
                    <a:lnTo>
                      <a:pt x="19" y="46"/>
                    </a:lnTo>
                    <a:lnTo>
                      <a:pt x="25" y="37"/>
                    </a:lnTo>
                    <a:lnTo>
                      <a:pt x="30" y="31"/>
                    </a:lnTo>
                    <a:lnTo>
                      <a:pt x="38" y="23"/>
                    </a:lnTo>
                    <a:lnTo>
                      <a:pt x="46" y="19"/>
                    </a:lnTo>
                    <a:lnTo>
                      <a:pt x="55" y="18"/>
                    </a:lnTo>
                    <a:lnTo>
                      <a:pt x="65" y="16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5" name="Google Shape;255;p20"/>
              <p:cNvSpPr/>
              <p:nvPr/>
            </p:nvSpPr>
            <p:spPr>
              <a:xfrm>
                <a:off x="740" y="277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3" extrusionOk="0">
                    <a:moveTo>
                      <a:pt x="65" y="63"/>
                    </a:moveTo>
                    <a:lnTo>
                      <a:pt x="64" y="51"/>
                    </a:lnTo>
                    <a:lnTo>
                      <a:pt x="60" y="38"/>
                    </a:lnTo>
                    <a:lnTo>
                      <a:pt x="54" y="27"/>
                    </a:lnTo>
                    <a:lnTo>
                      <a:pt x="46" y="17"/>
                    </a:lnTo>
                    <a:lnTo>
                      <a:pt x="37" y="9"/>
                    </a:lnTo>
                    <a:lnTo>
                      <a:pt x="25" y="4"/>
                    </a:lnTo>
                    <a:lnTo>
                      <a:pt x="1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0" y="15"/>
                    </a:lnTo>
                    <a:lnTo>
                      <a:pt x="19" y="19"/>
                    </a:lnTo>
                    <a:lnTo>
                      <a:pt x="27" y="23"/>
                    </a:lnTo>
                    <a:lnTo>
                      <a:pt x="35" y="28"/>
                    </a:lnTo>
                    <a:lnTo>
                      <a:pt x="41" y="36"/>
                    </a:lnTo>
                    <a:lnTo>
                      <a:pt x="46" y="44"/>
                    </a:lnTo>
                    <a:lnTo>
                      <a:pt x="48" y="53"/>
                    </a:lnTo>
                    <a:lnTo>
                      <a:pt x="50" y="63"/>
                    </a:lnTo>
                    <a:lnTo>
                      <a:pt x="65" y="63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6" name="Google Shape;256;p20"/>
              <p:cNvSpPr/>
              <p:nvPr/>
            </p:nvSpPr>
            <p:spPr>
              <a:xfrm>
                <a:off x="740" y="280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0" y="65"/>
                    </a:moveTo>
                    <a:lnTo>
                      <a:pt x="14" y="63"/>
                    </a:lnTo>
                    <a:lnTo>
                      <a:pt x="25" y="59"/>
                    </a:lnTo>
                    <a:lnTo>
                      <a:pt x="37" y="54"/>
                    </a:lnTo>
                    <a:lnTo>
                      <a:pt x="46" y="46"/>
                    </a:lnTo>
                    <a:lnTo>
                      <a:pt x="54" y="36"/>
                    </a:lnTo>
                    <a:lnTo>
                      <a:pt x="60" y="25"/>
                    </a:lnTo>
                    <a:lnTo>
                      <a:pt x="64" y="13"/>
                    </a:lnTo>
                    <a:lnTo>
                      <a:pt x="65" y="0"/>
                    </a:lnTo>
                    <a:lnTo>
                      <a:pt x="50" y="0"/>
                    </a:lnTo>
                    <a:lnTo>
                      <a:pt x="48" y="10"/>
                    </a:lnTo>
                    <a:lnTo>
                      <a:pt x="46" y="19"/>
                    </a:lnTo>
                    <a:lnTo>
                      <a:pt x="41" y="27"/>
                    </a:lnTo>
                    <a:lnTo>
                      <a:pt x="35" y="35"/>
                    </a:lnTo>
                    <a:lnTo>
                      <a:pt x="27" y="40"/>
                    </a:lnTo>
                    <a:lnTo>
                      <a:pt x="19" y="46"/>
                    </a:lnTo>
                    <a:lnTo>
                      <a:pt x="10" y="48"/>
                    </a:lnTo>
                    <a:lnTo>
                      <a:pt x="0" y="5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7" name="Google Shape;257;p20"/>
              <p:cNvSpPr/>
              <p:nvPr/>
            </p:nvSpPr>
            <p:spPr>
              <a:xfrm>
                <a:off x="710" y="280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0" y="0"/>
                    </a:moveTo>
                    <a:lnTo>
                      <a:pt x="2" y="13"/>
                    </a:lnTo>
                    <a:lnTo>
                      <a:pt x="6" y="25"/>
                    </a:lnTo>
                    <a:lnTo>
                      <a:pt x="12" y="36"/>
                    </a:lnTo>
                    <a:lnTo>
                      <a:pt x="19" y="46"/>
                    </a:lnTo>
                    <a:lnTo>
                      <a:pt x="29" y="54"/>
                    </a:lnTo>
                    <a:lnTo>
                      <a:pt x="40" y="59"/>
                    </a:lnTo>
                    <a:lnTo>
                      <a:pt x="52" y="63"/>
                    </a:lnTo>
                    <a:lnTo>
                      <a:pt x="65" y="65"/>
                    </a:lnTo>
                    <a:lnTo>
                      <a:pt x="65" y="50"/>
                    </a:lnTo>
                    <a:lnTo>
                      <a:pt x="56" y="48"/>
                    </a:lnTo>
                    <a:lnTo>
                      <a:pt x="46" y="46"/>
                    </a:lnTo>
                    <a:lnTo>
                      <a:pt x="38" y="40"/>
                    </a:lnTo>
                    <a:lnTo>
                      <a:pt x="31" y="35"/>
                    </a:lnTo>
                    <a:lnTo>
                      <a:pt x="25" y="27"/>
                    </a:lnTo>
                    <a:lnTo>
                      <a:pt x="21" y="19"/>
                    </a:lnTo>
                    <a:lnTo>
                      <a:pt x="17" y="10"/>
                    </a:lnTo>
                    <a:lnTo>
                      <a:pt x="1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8" name="Google Shape;258;p20"/>
              <p:cNvSpPr/>
              <p:nvPr/>
            </p:nvSpPr>
            <p:spPr>
              <a:xfrm>
                <a:off x="710" y="277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3" extrusionOk="0">
                    <a:moveTo>
                      <a:pt x="65" y="0"/>
                    </a:moveTo>
                    <a:lnTo>
                      <a:pt x="52" y="0"/>
                    </a:lnTo>
                    <a:lnTo>
                      <a:pt x="40" y="4"/>
                    </a:lnTo>
                    <a:lnTo>
                      <a:pt x="29" y="9"/>
                    </a:lnTo>
                    <a:lnTo>
                      <a:pt x="19" y="17"/>
                    </a:lnTo>
                    <a:lnTo>
                      <a:pt x="12" y="27"/>
                    </a:lnTo>
                    <a:lnTo>
                      <a:pt x="6" y="38"/>
                    </a:lnTo>
                    <a:lnTo>
                      <a:pt x="2" y="51"/>
                    </a:lnTo>
                    <a:lnTo>
                      <a:pt x="0" y="63"/>
                    </a:lnTo>
                    <a:lnTo>
                      <a:pt x="17" y="63"/>
                    </a:lnTo>
                    <a:lnTo>
                      <a:pt x="17" y="53"/>
                    </a:lnTo>
                    <a:lnTo>
                      <a:pt x="21" y="44"/>
                    </a:lnTo>
                    <a:lnTo>
                      <a:pt x="25" y="36"/>
                    </a:lnTo>
                    <a:lnTo>
                      <a:pt x="31" y="28"/>
                    </a:lnTo>
                    <a:lnTo>
                      <a:pt x="38" y="23"/>
                    </a:lnTo>
                    <a:lnTo>
                      <a:pt x="46" y="19"/>
                    </a:lnTo>
                    <a:lnTo>
                      <a:pt x="56" y="15"/>
                    </a:lnTo>
                    <a:lnTo>
                      <a:pt x="65" y="15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9" name="Google Shape;259;p20"/>
              <p:cNvSpPr/>
              <p:nvPr/>
            </p:nvSpPr>
            <p:spPr>
              <a:xfrm>
                <a:off x="1019" y="277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3" h="63" extrusionOk="0">
                    <a:moveTo>
                      <a:pt x="63" y="63"/>
                    </a:moveTo>
                    <a:lnTo>
                      <a:pt x="63" y="51"/>
                    </a:lnTo>
                    <a:lnTo>
                      <a:pt x="59" y="38"/>
                    </a:lnTo>
                    <a:lnTo>
                      <a:pt x="54" y="27"/>
                    </a:lnTo>
                    <a:lnTo>
                      <a:pt x="46" y="17"/>
                    </a:lnTo>
                    <a:lnTo>
                      <a:pt x="36" y="9"/>
                    </a:lnTo>
                    <a:lnTo>
                      <a:pt x="25" y="4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9" y="15"/>
                    </a:lnTo>
                    <a:lnTo>
                      <a:pt x="19" y="19"/>
                    </a:lnTo>
                    <a:lnTo>
                      <a:pt x="27" y="23"/>
                    </a:lnTo>
                    <a:lnTo>
                      <a:pt x="34" y="28"/>
                    </a:lnTo>
                    <a:lnTo>
                      <a:pt x="40" y="36"/>
                    </a:lnTo>
                    <a:lnTo>
                      <a:pt x="44" y="44"/>
                    </a:lnTo>
                    <a:lnTo>
                      <a:pt x="48" y="53"/>
                    </a:lnTo>
                    <a:lnTo>
                      <a:pt x="48" y="63"/>
                    </a:lnTo>
                    <a:lnTo>
                      <a:pt x="63" y="63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0" name="Google Shape;260;p20"/>
              <p:cNvSpPr/>
              <p:nvPr/>
            </p:nvSpPr>
            <p:spPr>
              <a:xfrm>
                <a:off x="1019" y="280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3" h="65" extrusionOk="0">
                    <a:moveTo>
                      <a:pt x="0" y="65"/>
                    </a:moveTo>
                    <a:lnTo>
                      <a:pt x="13" y="63"/>
                    </a:lnTo>
                    <a:lnTo>
                      <a:pt x="25" y="59"/>
                    </a:lnTo>
                    <a:lnTo>
                      <a:pt x="36" y="54"/>
                    </a:lnTo>
                    <a:lnTo>
                      <a:pt x="46" y="46"/>
                    </a:lnTo>
                    <a:lnTo>
                      <a:pt x="54" y="36"/>
                    </a:lnTo>
                    <a:lnTo>
                      <a:pt x="59" y="25"/>
                    </a:lnTo>
                    <a:lnTo>
                      <a:pt x="63" y="13"/>
                    </a:lnTo>
                    <a:lnTo>
                      <a:pt x="63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44" y="19"/>
                    </a:lnTo>
                    <a:lnTo>
                      <a:pt x="40" y="27"/>
                    </a:lnTo>
                    <a:lnTo>
                      <a:pt x="34" y="35"/>
                    </a:lnTo>
                    <a:lnTo>
                      <a:pt x="27" y="40"/>
                    </a:lnTo>
                    <a:lnTo>
                      <a:pt x="19" y="46"/>
                    </a:lnTo>
                    <a:lnTo>
                      <a:pt x="9" y="48"/>
                    </a:lnTo>
                    <a:lnTo>
                      <a:pt x="0" y="5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1" name="Google Shape;261;p20"/>
              <p:cNvSpPr/>
              <p:nvPr/>
            </p:nvSpPr>
            <p:spPr>
              <a:xfrm>
                <a:off x="989" y="280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0" y="0"/>
                    </a:moveTo>
                    <a:lnTo>
                      <a:pt x="1" y="13"/>
                    </a:lnTo>
                    <a:lnTo>
                      <a:pt x="5" y="25"/>
                    </a:lnTo>
                    <a:lnTo>
                      <a:pt x="11" y="36"/>
                    </a:lnTo>
                    <a:lnTo>
                      <a:pt x="19" y="46"/>
                    </a:lnTo>
                    <a:lnTo>
                      <a:pt x="28" y="54"/>
                    </a:lnTo>
                    <a:lnTo>
                      <a:pt x="40" y="59"/>
                    </a:lnTo>
                    <a:lnTo>
                      <a:pt x="51" y="63"/>
                    </a:lnTo>
                    <a:lnTo>
                      <a:pt x="65" y="65"/>
                    </a:lnTo>
                    <a:lnTo>
                      <a:pt x="65" y="50"/>
                    </a:lnTo>
                    <a:lnTo>
                      <a:pt x="55" y="48"/>
                    </a:lnTo>
                    <a:lnTo>
                      <a:pt x="46" y="46"/>
                    </a:lnTo>
                    <a:lnTo>
                      <a:pt x="38" y="40"/>
                    </a:lnTo>
                    <a:lnTo>
                      <a:pt x="30" y="35"/>
                    </a:lnTo>
                    <a:lnTo>
                      <a:pt x="25" y="27"/>
                    </a:lnTo>
                    <a:lnTo>
                      <a:pt x="19" y="19"/>
                    </a:lnTo>
                    <a:lnTo>
                      <a:pt x="17" y="1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2" name="Google Shape;262;p20"/>
              <p:cNvSpPr/>
              <p:nvPr/>
            </p:nvSpPr>
            <p:spPr>
              <a:xfrm>
                <a:off x="989" y="2776"/>
                <a:ext cx="30" cy="30"/>
              </a:xfrm>
              <a:custGeom>
                <a:avLst/>
                <a:gdLst/>
                <a:ahLst/>
                <a:cxnLst/>
                <a:rect l="l" t="t" r="r" b="b"/>
                <a:pathLst>
                  <a:path w="65" h="63" extrusionOk="0">
                    <a:moveTo>
                      <a:pt x="65" y="0"/>
                    </a:moveTo>
                    <a:lnTo>
                      <a:pt x="51" y="0"/>
                    </a:lnTo>
                    <a:lnTo>
                      <a:pt x="40" y="4"/>
                    </a:lnTo>
                    <a:lnTo>
                      <a:pt x="28" y="9"/>
                    </a:lnTo>
                    <a:lnTo>
                      <a:pt x="19" y="17"/>
                    </a:lnTo>
                    <a:lnTo>
                      <a:pt x="11" y="27"/>
                    </a:lnTo>
                    <a:lnTo>
                      <a:pt x="5" y="38"/>
                    </a:lnTo>
                    <a:lnTo>
                      <a:pt x="1" y="51"/>
                    </a:lnTo>
                    <a:lnTo>
                      <a:pt x="0" y="63"/>
                    </a:lnTo>
                    <a:lnTo>
                      <a:pt x="15" y="63"/>
                    </a:lnTo>
                    <a:lnTo>
                      <a:pt x="17" y="53"/>
                    </a:lnTo>
                    <a:lnTo>
                      <a:pt x="19" y="44"/>
                    </a:lnTo>
                    <a:lnTo>
                      <a:pt x="25" y="36"/>
                    </a:lnTo>
                    <a:lnTo>
                      <a:pt x="30" y="28"/>
                    </a:lnTo>
                    <a:lnTo>
                      <a:pt x="38" y="23"/>
                    </a:lnTo>
                    <a:lnTo>
                      <a:pt x="46" y="19"/>
                    </a:lnTo>
                    <a:lnTo>
                      <a:pt x="55" y="15"/>
                    </a:lnTo>
                    <a:lnTo>
                      <a:pt x="65" y="15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3" name="Google Shape;263;p20"/>
              <p:cNvSpPr/>
              <p:nvPr/>
            </p:nvSpPr>
            <p:spPr>
              <a:xfrm>
                <a:off x="818" y="2758"/>
                <a:ext cx="30" cy="40"/>
              </a:xfrm>
              <a:custGeom>
                <a:avLst/>
                <a:gdLst/>
                <a:ahLst/>
                <a:cxnLst/>
                <a:rect l="l" t="t" r="r" b="b"/>
                <a:pathLst>
                  <a:path w="65" h="85" extrusionOk="0">
                    <a:moveTo>
                      <a:pt x="65" y="85"/>
                    </a:moveTo>
                    <a:lnTo>
                      <a:pt x="65" y="75"/>
                    </a:lnTo>
                    <a:lnTo>
                      <a:pt x="65" y="64"/>
                    </a:lnTo>
                    <a:lnTo>
                      <a:pt x="65" y="54"/>
                    </a:lnTo>
                    <a:lnTo>
                      <a:pt x="65" y="43"/>
                    </a:lnTo>
                    <a:lnTo>
                      <a:pt x="65" y="31"/>
                    </a:lnTo>
                    <a:lnTo>
                      <a:pt x="65" y="21"/>
                    </a:lnTo>
                    <a:lnTo>
                      <a:pt x="65" y="10"/>
                    </a:lnTo>
                    <a:lnTo>
                      <a:pt x="65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21"/>
                    </a:lnTo>
                    <a:lnTo>
                      <a:pt x="0" y="31"/>
                    </a:lnTo>
                    <a:lnTo>
                      <a:pt x="0" y="43"/>
                    </a:lnTo>
                    <a:lnTo>
                      <a:pt x="0" y="54"/>
                    </a:lnTo>
                    <a:lnTo>
                      <a:pt x="0" y="64"/>
                    </a:lnTo>
                    <a:lnTo>
                      <a:pt x="0" y="75"/>
                    </a:lnTo>
                    <a:lnTo>
                      <a:pt x="0" y="85"/>
                    </a:lnTo>
                    <a:lnTo>
                      <a:pt x="65" y="8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4" name="Google Shape;264;p20"/>
              <p:cNvSpPr/>
              <p:nvPr/>
            </p:nvSpPr>
            <p:spPr>
              <a:xfrm>
                <a:off x="767" y="2798"/>
                <a:ext cx="81" cy="257"/>
              </a:xfrm>
              <a:custGeom>
                <a:avLst/>
                <a:gdLst/>
                <a:ahLst/>
                <a:cxnLst/>
                <a:rect l="l" t="t" r="r" b="b"/>
                <a:pathLst>
                  <a:path w="174" h="554" extrusionOk="0">
                    <a:moveTo>
                      <a:pt x="59" y="554"/>
                    </a:moveTo>
                    <a:lnTo>
                      <a:pt x="84" y="489"/>
                    </a:lnTo>
                    <a:lnTo>
                      <a:pt x="107" y="422"/>
                    </a:lnTo>
                    <a:lnTo>
                      <a:pt x="126" y="353"/>
                    </a:lnTo>
                    <a:lnTo>
                      <a:pt x="144" y="284"/>
                    </a:lnTo>
                    <a:lnTo>
                      <a:pt x="155" y="213"/>
                    </a:lnTo>
                    <a:lnTo>
                      <a:pt x="165" y="144"/>
                    </a:lnTo>
                    <a:lnTo>
                      <a:pt x="171" y="71"/>
                    </a:lnTo>
                    <a:lnTo>
                      <a:pt x="174" y="0"/>
                    </a:lnTo>
                    <a:lnTo>
                      <a:pt x="109" y="0"/>
                    </a:lnTo>
                    <a:lnTo>
                      <a:pt x="107" y="69"/>
                    </a:lnTo>
                    <a:lnTo>
                      <a:pt x="102" y="136"/>
                    </a:lnTo>
                    <a:lnTo>
                      <a:pt x="94" y="203"/>
                    </a:lnTo>
                    <a:lnTo>
                      <a:pt x="80" y="270"/>
                    </a:lnTo>
                    <a:lnTo>
                      <a:pt x="65" y="337"/>
                    </a:lnTo>
                    <a:lnTo>
                      <a:pt x="46" y="403"/>
                    </a:lnTo>
                    <a:lnTo>
                      <a:pt x="25" y="468"/>
                    </a:lnTo>
                    <a:lnTo>
                      <a:pt x="0" y="531"/>
                    </a:lnTo>
                    <a:lnTo>
                      <a:pt x="59" y="55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5" name="Google Shape;265;p20"/>
              <p:cNvSpPr/>
              <p:nvPr/>
            </p:nvSpPr>
            <p:spPr>
              <a:xfrm>
                <a:off x="924" y="2757"/>
                <a:ext cx="29" cy="40"/>
              </a:xfrm>
              <a:custGeom>
                <a:avLst/>
                <a:gdLst/>
                <a:ahLst/>
                <a:cxnLst/>
                <a:rect l="l" t="t" r="r" b="b"/>
                <a:pathLst>
                  <a:path w="63" h="85" extrusionOk="0">
                    <a:moveTo>
                      <a:pt x="63" y="85"/>
                    </a:moveTo>
                    <a:lnTo>
                      <a:pt x="63" y="75"/>
                    </a:lnTo>
                    <a:lnTo>
                      <a:pt x="63" y="64"/>
                    </a:lnTo>
                    <a:lnTo>
                      <a:pt x="63" y="52"/>
                    </a:lnTo>
                    <a:lnTo>
                      <a:pt x="63" y="43"/>
                    </a:lnTo>
                    <a:lnTo>
                      <a:pt x="63" y="31"/>
                    </a:lnTo>
                    <a:lnTo>
                      <a:pt x="63" y="20"/>
                    </a:lnTo>
                    <a:lnTo>
                      <a:pt x="63" y="10"/>
                    </a:lnTo>
                    <a:lnTo>
                      <a:pt x="63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20"/>
                    </a:lnTo>
                    <a:lnTo>
                      <a:pt x="0" y="31"/>
                    </a:lnTo>
                    <a:lnTo>
                      <a:pt x="0" y="43"/>
                    </a:lnTo>
                    <a:lnTo>
                      <a:pt x="0" y="52"/>
                    </a:lnTo>
                    <a:lnTo>
                      <a:pt x="0" y="64"/>
                    </a:lnTo>
                    <a:lnTo>
                      <a:pt x="0" y="75"/>
                    </a:lnTo>
                    <a:lnTo>
                      <a:pt x="0" y="85"/>
                    </a:lnTo>
                    <a:lnTo>
                      <a:pt x="63" y="8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6" name="Google Shape;266;p20"/>
              <p:cNvSpPr/>
              <p:nvPr/>
            </p:nvSpPr>
            <p:spPr>
              <a:xfrm>
                <a:off x="924" y="2797"/>
                <a:ext cx="79" cy="257"/>
              </a:xfrm>
              <a:custGeom>
                <a:avLst/>
                <a:gdLst/>
                <a:ahLst/>
                <a:cxnLst/>
                <a:rect l="l" t="t" r="r" b="b"/>
                <a:pathLst>
                  <a:path w="172" h="554" extrusionOk="0">
                    <a:moveTo>
                      <a:pt x="172" y="529"/>
                    </a:moveTo>
                    <a:lnTo>
                      <a:pt x="147" y="466"/>
                    </a:lnTo>
                    <a:lnTo>
                      <a:pt x="126" y="403"/>
                    </a:lnTo>
                    <a:lnTo>
                      <a:pt x="107" y="336"/>
                    </a:lnTo>
                    <a:lnTo>
                      <a:pt x="92" y="270"/>
                    </a:lnTo>
                    <a:lnTo>
                      <a:pt x="80" y="203"/>
                    </a:lnTo>
                    <a:lnTo>
                      <a:pt x="71" y="136"/>
                    </a:lnTo>
                    <a:lnTo>
                      <a:pt x="65" y="67"/>
                    </a:lnTo>
                    <a:lnTo>
                      <a:pt x="63" y="0"/>
                    </a:lnTo>
                    <a:lnTo>
                      <a:pt x="0" y="0"/>
                    </a:lnTo>
                    <a:lnTo>
                      <a:pt x="1" y="71"/>
                    </a:lnTo>
                    <a:lnTo>
                      <a:pt x="7" y="142"/>
                    </a:lnTo>
                    <a:lnTo>
                      <a:pt x="17" y="213"/>
                    </a:lnTo>
                    <a:lnTo>
                      <a:pt x="30" y="284"/>
                    </a:lnTo>
                    <a:lnTo>
                      <a:pt x="46" y="353"/>
                    </a:lnTo>
                    <a:lnTo>
                      <a:pt x="65" y="420"/>
                    </a:lnTo>
                    <a:lnTo>
                      <a:pt x="88" y="487"/>
                    </a:lnTo>
                    <a:lnTo>
                      <a:pt x="113" y="554"/>
                    </a:lnTo>
                    <a:lnTo>
                      <a:pt x="172" y="529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7" name="Google Shape;267;p20"/>
              <p:cNvSpPr/>
              <p:nvPr/>
            </p:nvSpPr>
            <p:spPr>
              <a:xfrm>
                <a:off x="767" y="1834"/>
                <a:ext cx="81" cy="258"/>
              </a:xfrm>
              <a:custGeom>
                <a:avLst/>
                <a:gdLst/>
                <a:ahLst/>
                <a:cxnLst/>
                <a:rect l="l" t="t" r="r" b="b"/>
                <a:pathLst>
                  <a:path w="174" h="555" extrusionOk="0">
                    <a:moveTo>
                      <a:pt x="0" y="23"/>
                    </a:moveTo>
                    <a:lnTo>
                      <a:pt x="25" y="87"/>
                    </a:lnTo>
                    <a:lnTo>
                      <a:pt x="46" y="152"/>
                    </a:lnTo>
                    <a:lnTo>
                      <a:pt x="65" y="217"/>
                    </a:lnTo>
                    <a:lnTo>
                      <a:pt x="80" y="284"/>
                    </a:lnTo>
                    <a:lnTo>
                      <a:pt x="94" y="352"/>
                    </a:lnTo>
                    <a:lnTo>
                      <a:pt x="102" y="419"/>
                    </a:lnTo>
                    <a:lnTo>
                      <a:pt x="107" y="486"/>
                    </a:lnTo>
                    <a:lnTo>
                      <a:pt x="109" y="555"/>
                    </a:lnTo>
                    <a:lnTo>
                      <a:pt x="174" y="555"/>
                    </a:lnTo>
                    <a:lnTo>
                      <a:pt x="171" y="482"/>
                    </a:lnTo>
                    <a:lnTo>
                      <a:pt x="165" y="411"/>
                    </a:lnTo>
                    <a:lnTo>
                      <a:pt x="155" y="340"/>
                    </a:lnTo>
                    <a:lnTo>
                      <a:pt x="144" y="271"/>
                    </a:lnTo>
                    <a:lnTo>
                      <a:pt x="126" y="202"/>
                    </a:lnTo>
                    <a:lnTo>
                      <a:pt x="107" y="133"/>
                    </a:lnTo>
                    <a:lnTo>
                      <a:pt x="84" y="66"/>
                    </a:lnTo>
                    <a:lnTo>
                      <a:pt x="59" y="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8" name="Google Shape;268;p20"/>
              <p:cNvSpPr/>
              <p:nvPr/>
            </p:nvSpPr>
            <p:spPr>
              <a:xfrm>
                <a:off x="923" y="2090"/>
                <a:ext cx="30" cy="40"/>
              </a:xfrm>
              <a:custGeom>
                <a:avLst/>
                <a:gdLst/>
                <a:ahLst/>
                <a:cxnLst/>
                <a:rect l="l" t="t" r="r" b="b"/>
                <a:pathLst>
                  <a:path w="65" h="86" extrusionOk="0">
                    <a:moveTo>
                      <a:pt x="0" y="0"/>
                    </a:moveTo>
                    <a:lnTo>
                      <a:pt x="0" y="12"/>
                    </a:lnTo>
                    <a:lnTo>
                      <a:pt x="0" y="21"/>
                    </a:lnTo>
                    <a:lnTo>
                      <a:pt x="0" y="33"/>
                    </a:lnTo>
                    <a:lnTo>
                      <a:pt x="0" y="42"/>
                    </a:lnTo>
                    <a:lnTo>
                      <a:pt x="0" y="54"/>
                    </a:lnTo>
                    <a:lnTo>
                      <a:pt x="0" y="65"/>
                    </a:lnTo>
                    <a:lnTo>
                      <a:pt x="0" y="75"/>
                    </a:lnTo>
                    <a:lnTo>
                      <a:pt x="0" y="86"/>
                    </a:lnTo>
                    <a:lnTo>
                      <a:pt x="65" y="86"/>
                    </a:lnTo>
                    <a:lnTo>
                      <a:pt x="65" y="75"/>
                    </a:lnTo>
                    <a:lnTo>
                      <a:pt x="65" y="65"/>
                    </a:lnTo>
                    <a:lnTo>
                      <a:pt x="65" y="54"/>
                    </a:lnTo>
                    <a:lnTo>
                      <a:pt x="65" y="42"/>
                    </a:lnTo>
                    <a:lnTo>
                      <a:pt x="65" y="33"/>
                    </a:lnTo>
                    <a:lnTo>
                      <a:pt x="65" y="21"/>
                    </a:lnTo>
                    <a:lnTo>
                      <a:pt x="65" y="12"/>
                    </a:lnTo>
                    <a:lnTo>
                      <a:pt x="6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69" name="Google Shape;269;p20"/>
              <p:cNvSpPr/>
              <p:nvPr/>
            </p:nvSpPr>
            <p:spPr>
              <a:xfrm>
                <a:off x="923" y="1833"/>
                <a:ext cx="80" cy="257"/>
              </a:xfrm>
              <a:custGeom>
                <a:avLst/>
                <a:gdLst/>
                <a:ahLst/>
                <a:cxnLst/>
                <a:rect l="l" t="t" r="r" b="b"/>
                <a:pathLst>
                  <a:path w="174" h="554" extrusionOk="0">
                    <a:moveTo>
                      <a:pt x="115" y="0"/>
                    </a:moveTo>
                    <a:lnTo>
                      <a:pt x="90" y="67"/>
                    </a:lnTo>
                    <a:lnTo>
                      <a:pt x="67" y="134"/>
                    </a:lnTo>
                    <a:lnTo>
                      <a:pt x="48" y="201"/>
                    </a:lnTo>
                    <a:lnTo>
                      <a:pt x="30" y="270"/>
                    </a:lnTo>
                    <a:lnTo>
                      <a:pt x="19" y="341"/>
                    </a:lnTo>
                    <a:lnTo>
                      <a:pt x="9" y="412"/>
                    </a:lnTo>
                    <a:lnTo>
                      <a:pt x="2" y="483"/>
                    </a:lnTo>
                    <a:lnTo>
                      <a:pt x="0" y="554"/>
                    </a:lnTo>
                    <a:lnTo>
                      <a:pt x="65" y="554"/>
                    </a:lnTo>
                    <a:lnTo>
                      <a:pt x="67" y="487"/>
                    </a:lnTo>
                    <a:lnTo>
                      <a:pt x="73" y="418"/>
                    </a:lnTo>
                    <a:lnTo>
                      <a:pt x="80" y="351"/>
                    </a:lnTo>
                    <a:lnTo>
                      <a:pt x="94" y="284"/>
                    </a:lnTo>
                    <a:lnTo>
                      <a:pt x="109" y="218"/>
                    </a:lnTo>
                    <a:lnTo>
                      <a:pt x="128" y="151"/>
                    </a:lnTo>
                    <a:lnTo>
                      <a:pt x="149" y="88"/>
                    </a:lnTo>
                    <a:lnTo>
                      <a:pt x="174" y="25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0" name="Google Shape;270;p20"/>
              <p:cNvSpPr/>
              <p:nvPr/>
            </p:nvSpPr>
            <p:spPr>
              <a:xfrm>
                <a:off x="819" y="2389"/>
                <a:ext cx="29" cy="148"/>
              </a:xfrm>
              <a:custGeom>
                <a:avLst/>
                <a:gdLst/>
                <a:ahLst/>
                <a:cxnLst/>
                <a:rect l="l" t="t" r="r" b="b"/>
                <a:pathLst>
                  <a:path w="63" h="318" extrusionOk="0">
                    <a:moveTo>
                      <a:pt x="31" y="0"/>
                    </a:moveTo>
                    <a:lnTo>
                      <a:pt x="0" y="0"/>
                    </a:lnTo>
                    <a:lnTo>
                      <a:pt x="0" y="318"/>
                    </a:lnTo>
                    <a:lnTo>
                      <a:pt x="63" y="318"/>
                    </a:lnTo>
                    <a:lnTo>
                      <a:pt x="63" y="0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1" name="Google Shape;271;p20"/>
              <p:cNvSpPr/>
              <p:nvPr/>
            </p:nvSpPr>
            <p:spPr>
              <a:xfrm>
                <a:off x="922" y="2389"/>
                <a:ext cx="30" cy="145"/>
              </a:xfrm>
              <a:custGeom>
                <a:avLst/>
                <a:gdLst/>
                <a:ahLst/>
                <a:cxnLst/>
                <a:rect l="l" t="t" r="r" b="b"/>
                <a:pathLst>
                  <a:path w="65" h="313" extrusionOk="0">
                    <a:moveTo>
                      <a:pt x="32" y="0"/>
                    </a:moveTo>
                    <a:lnTo>
                      <a:pt x="0" y="0"/>
                    </a:lnTo>
                    <a:lnTo>
                      <a:pt x="0" y="313"/>
                    </a:lnTo>
                    <a:lnTo>
                      <a:pt x="65" y="313"/>
                    </a:lnTo>
                    <a:lnTo>
                      <a:pt x="65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2" name="Google Shape;272;p20"/>
              <p:cNvSpPr/>
              <p:nvPr/>
            </p:nvSpPr>
            <p:spPr>
              <a:xfrm>
                <a:off x="819" y="2126"/>
                <a:ext cx="29" cy="633"/>
              </a:xfrm>
              <a:custGeom>
                <a:avLst/>
                <a:gdLst/>
                <a:ahLst/>
                <a:cxnLst/>
                <a:rect l="l" t="t" r="r" b="b"/>
                <a:pathLst>
                  <a:path w="63" h="1364" extrusionOk="0">
                    <a:moveTo>
                      <a:pt x="31" y="0"/>
                    </a:moveTo>
                    <a:lnTo>
                      <a:pt x="0" y="0"/>
                    </a:lnTo>
                    <a:lnTo>
                      <a:pt x="0" y="1364"/>
                    </a:lnTo>
                    <a:lnTo>
                      <a:pt x="63" y="1364"/>
                    </a:lnTo>
                    <a:lnTo>
                      <a:pt x="63" y="0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3" name="Google Shape;273;p20"/>
              <p:cNvSpPr/>
              <p:nvPr/>
            </p:nvSpPr>
            <p:spPr>
              <a:xfrm>
                <a:off x="922" y="2126"/>
                <a:ext cx="30" cy="633"/>
              </a:xfrm>
              <a:custGeom>
                <a:avLst/>
                <a:gdLst/>
                <a:ahLst/>
                <a:cxnLst/>
                <a:rect l="l" t="t" r="r" b="b"/>
                <a:pathLst>
                  <a:path w="65" h="1364" extrusionOk="0">
                    <a:moveTo>
                      <a:pt x="32" y="0"/>
                    </a:moveTo>
                    <a:lnTo>
                      <a:pt x="0" y="0"/>
                    </a:lnTo>
                    <a:lnTo>
                      <a:pt x="0" y="1364"/>
                    </a:lnTo>
                    <a:lnTo>
                      <a:pt x="65" y="1364"/>
                    </a:lnTo>
                    <a:lnTo>
                      <a:pt x="65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4" name="Google Shape;274;p20"/>
              <p:cNvSpPr/>
              <p:nvPr/>
            </p:nvSpPr>
            <p:spPr>
              <a:xfrm>
                <a:off x="970" y="1838"/>
                <a:ext cx="31" cy="20"/>
              </a:xfrm>
              <a:custGeom>
                <a:avLst/>
                <a:gdLst/>
                <a:ahLst/>
                <a:cxnLst/>
                <a:rect l="l" t="t" r="r" b="b"/>
                <a:pathLst>
                  <a:path w="67" h="44" extrusionOk="0">
                    <a:moveTo>
                      <a:pt x="4" y="0"/>
                    </a:moveTo>
                    <a:lnTo>
                      <a:pt x="4" y="4"/>
                    </a:lnTo>
                    <a:lnTo>
                      <a:pt x="4" y="8"/>
                    </a:lnTo>
                    <a:lnTo>
                      <a:pt x="2" y="12"/>
                    </a:lnTo>
                    <a:lnTo>
                      <a:pt x="2" y="17"/>
                    </a:lnTo>
                    <a:lnTo>
                      <a:pt x="2" y="21"/>
                    </a:lnTo>
                    <a:lnTo>
                      <a:pt x="2" y="27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64" y="44"/>
                    </a:lnTo>
                    <a:lnTo>
                      <a:pt x="64" y="38"/>
                    </a:lnTo>
                    <a:lnTo>
                      <a:pt x="66" y="35"/>
                    </a:lnTo>
                    <a:lnTo>
                      <a:pt x="66" y="29"/>
                    </a:lnTo>
                    <a:lnTo>
                      <a:pt x="66" y="23"/>
                    </a:lnTo>
                    <a:lnTo>
                      <a:pt x="67" y="17"/>
                    </a:lnTo>
                    <a:lnTo>
                      <a:pt x="67" y="12"/>
                    </a:lnTo>
                    <a:lnTo>
                      <a:pt x="67" y="6"/>
                    </a:lnTo>
                    <a:lnTo>
                      <a:pt x="67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5" name="Google Shape;275;p20"/>
              <p:cNvSpPr/>
              <p:nvPr/>
            </p:nvSpPr>
            <p:spPr>
              <a:xfrm>
                <a:off x="885" y="1717"/>
                <a:ext cx="116" cy="121"/>
              </a:xfrm>
              <a:custGeom>
                <a:avLst/>
                <a:gdLst/>
                <a:ahLst/>
                <a:cxnLst/>
                <a:rect l="l" t="t" r="r" b="b"/>
                <a:pathLst>
                  <a:path w="251" h="261" extrusionOk="0">
                    <a:moveTo>
                      <a:pt x="0" y="63"/>
                    </a:moveTo>
                    <a:lnTo>
                      <a:pt x="19" y="65"/>
                    </a:lnTo>
                    <a:lnTo>
                      <a:pt x="37" y="67"/>
                    </a:lnTo>
                    <a:lnTo>
                      <a:pt x="56" y="73"/>
                    </a:lnTo>
                    <a:lnTo>
                      <a:pt x="73" y="79"/>
                    </a:lnTo>
                    <a:lnTo>
                      <a:pt x="88" y="86"/>
                    </a:lnTo>
                    <a:lnTo>
                      <a:pt x="104" y="98"/>
                    </a:lnTo>
                    <a:lnTo>
                      <a:pt x="119" y="109"/>
                    </a:lnTo>
                    <a:lnTo>
                      <a:pt x="132" y="121"/>
                    </a:lnTo>
                    <a:lnTo>
                      <a:pt x="144" y="134"/>
                    </a:lnTo>
                    <a:lnTo>
                      <a:pt x="155" y="150"/>
                    </a:lnTo>
                    <a:lnTo>
                      <a:pt x="165" y="167"/>
                    </a:lnTo>
                    <a:lnTo>
                      <a:pt x="173" y="184"/>
                    </a:lnTo>
                    <a:lnTo>
                      <a:pt x="179" y="202"/>
                    </a:lnTo>
                    <a:lnTo>
                      <a:pt x="184" y="221"/>
                    </a:lnTo>
                    <a:lnTo>
                      <a:pt x="186" y="240"/>
                    </a:lnTo>
                    <a:lnTo>
                      <a:pt x="188" y="261"/>
                    </a:lnTo>
                    <a:lnTo>
                      <a:pt x="251" y="261"/>
                    </a:lnTo>
                    <a:lnTo>
                      <a:pt x="250" y="234"/>
                    </a:lnTo>
                    <a:lnTo>
                      <a:pt x="246" y="209"/>
                    </a:lnTo>
                    <a:lnTo>
                      <a:pt x="240" y="184"/>
                    </a:lnTo>
                    <a:lnTo>
                      <a:pt x="232" y="159"/>
                    </a:lnTo>
                    <a:lnTo>
                      <a:pt x="221" y="136"/>
                    </a:lnTo>
                    <a:lnTo>
                      <a:pt x="209" y="115"/>
                    </a:lnTo>
                    <a:lnTo>
                      <a:pt x="194" y="96"/>
                    </a:lnTo>
                    <a:lnTo>
                      <a:pt x="179" y="77"/>
                    </a:lnTo>
                    <a:lnTo>
                      <a:pt x="159" y="60"/>
                    </a:lnTo>
                    <a:lnTo>
                      <a:pt x="140" y="44"/>
                    </a:lnTo>
                    <a:lnTo>
                      <a:pt x="121" y="33"/>
                    </a:lnTo>
                    <a:lnTo>
                      <a:pt x="98" y="21"/>
                    </a:lnTo>
                    <a:lnTo>
                      <a:pt x="75" y="12"/>
                    </a:lnTo>
                    <a:lnTo>
                      <a:pt x="50" y="6"/>
                    </a:lnTo>
                    <a:lnTo>
                      <a:pt x="25" y="2"/>
                    </a:lnTo>
                    <a:lnTo>
                      <a:pt x="0" y="0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6" name="Google Shape;276;p20"/>
              <p:cNvSpPr/>
              <p:nvPr/>
            </p:nvSpPr>
            <p:spPr>
              <a:xfrm>
                <a:off x="768" y="1717"/>
                <a:ext cx="117" cy="121"/>
              </a:xfrm>
              <a:custGeom>
                <a:avLst/>
                <a:gdLst/>
                <a:ahLst/>
                <a:cxnLst/>
                <a:rect l="l" t="t" r="r" b="b"/>
                <a:pathLst>
                  <a:path w="253" h="261" extrusionOk="0">
                    <a:moveTo>
                      <a:pt x="65" y="261"/>
                    </a:moveTo>
                    <a:lnTo>
                      <a:pt x="65" y="240"/>
                    </a:lnTo>
                    <a:lnTo>
                      <a:pt x="69" y="221"/>
                    </a:lnTo>
                    <a:lnTo>
                      <a:pt x="73" y="202"/>
                    </a:lnTo>
                    <a:lnTo>
                      <a:pt x="80" y="184"/>
                    </a:lnTo>
                    <a:lnTo>
                      <a:pt x="88" y="167"/>
                    </a:lnTo>
                    <a:lnTo>
                      <a:pt x="98" y="150"/>
                    </a:lnTo>
                    <a:lnTo>
                      <a:pt x="107" y="134"/>
                    </a:lnTo>
                    <a:lnTo>
                      <a:pt x="121" y="121"/>
                    </a:lnTo>
                    <a:lnTo>
                      <a:pt x="134" y="109"/>
                    </a:lnTo>
                    <a:lnTo>
                      <a:pt x="148" y="98"/>
                    </a:lnTo>
                    <a:lnTo>
                      <a:pt x="163" y="86"/>
                    </a:lnTo>
                    <a:lnTo>
                      <a:pt x="180" y="79"/>
                    </a:lnTo>
                    <a:lnTo>
                      <a:pt x="197" y="73"/>
                    </a:lnTo>
                    <a:lnTo>
                      <a:pt x="215" y="67"/>
                    </a:lnTo>
                    <a:lnTo>
                      <a:pt x="234" y="65"/>
                    </a:lnTo>
                    <a:lnTo>
                      <a:pt x="253" y="63"/>
                    </a:lnTo>
                    <a:lnTo>
                      <a:pt x="253" y="0"/>
                    </a:lnTo>
                    <a:lnTo>
                      <a:pt x="226" y="2"/>
                    </a:lnTo>
                    <a:lnTo>
                      <a:pt x="201" y="6"/>
                    </a:lnTo>
                    <a:lnTo>
                      <a:pt x="178" y="12"/>
                    </a:lnTo>
                    <a:lnTo>
                      <a:pt x="153" y="21"/>
                    </a:lnTo>
                    <a:lnTo>
                      <a:pt x="132" y="33"/>
                    </a:lnTo>
                    <a:lnTo>
                      <a:pt x="111" y="44"/>
                    </a:lnTo>
                    <a:lnTo>
                      <a:pt x="92" y="60"/>
                    </a:lnTo>
                    <a:lnTo>
                      <a:pt x="75" y="77"/>
                    </a:lnTo>
                    <a:lnTo>
                      <a:pt x="57" y="96"/>
                    </a:lnTo>
                    <a:lnTo>
                      <a:pt x="44" y="115"/>
                    </a:lnTo>
                    <a:lnTo>
                      <a:pt x="30" y="136"/>
                    </a:lnTo>
                    <a:lnTo>
                      <a:pt x="21" y="159"/>
                    </a:lnTo>
                    <a:lnTo>
                      <a:pt x="11" y="184"/>
                    </a:lnTo>
                    <a:lnTo>
                      <a:pt x="5" y="209"/>
                    </a:lnTo>
                    <a:lnTo>
                      <a:pt x="2" y="234"/>
                    </a:lnTo>
                    <a:lnTo>
                      <a:pt x="0" y="261"/>
                    </a:lnTo>
                    <a:lnTo>
                      <a:pt x="65" y="26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7" name="Google Shape;277;p20"/>
              <p:cNvSpPr/>
              <p:nvPr/>
            </p:nvSpPr>
            <p:spPr>
              <a:xfrm>
                <a:off x="768" y="1838"/>
                <a:ext cx="30" cy="9"/>
              </a:xfrm>
              <a:custGeom>
                <a:avLst/>
                <a:gdLst/>
                <a:ahLst/>
                <a:cxnLst/>
                <a:rect l="l" t="t" r="r" b="b"/>
                <a:pathLst>
                  <a:path w="65" h="19" extrusionOk="0">
                    <a:moveTo>
                      <a:pt x="65" y="19"/>
                    </a:moveTo>
                    <a:lnTo>
                      <a:pt x="65" y="17"/>
                    </a:lnTo>
                    <a:lnTo>
                      <a:pt x="65" y="14"/>
                    </a:lnTo>
                    <a:lnTo>
                      <a:pt x="65" y="12"/>
                    </a:lnTo>
                    <a:lnTo>
                      <a:pt x="65" y="8"/>
                    </a:lnTo>
                    <a:lnTo>
                      <a:pt x="65" y="6"/>
                    </a:lnTo>
                    <a:lnTo>
                      <a:pt x="65" y="4"/>
                    </a:lnTo>
                    <a:lnTo>
                      <a:pt x="65" y="2"/>
                    </a:lnTo>
                    <a:lnTo>
                      <a:pt x="65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2" y="6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2" y="19"/>
                    </a:lnTo>
                    <a:lnTo>
                      <a:pt x="65" y="19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8" name="Google Shape;278;p20"/>
              <p:cNvSpPr/>
              <p:nvPr/>
            </p:nvSpPr>
            <p:spPr>
              <a:xfrm>
                <a:off x="970" y="3020"/>
                <a:ext cx="31" cy="21"/>
              </a:xfrm>
              <a:custGeom>
                <a:avLst/>
                <a:gdLst/>
                <a:ahLst/>
                <a:cxnLst/>
                <a:rect l="l" t="t" r="r" b="b"/>
                <a:pathLst>
                  <a:path w="67" h="45" extrusionOk="0">
                    <a:moveTo>
                      <a:pt x="67" y="45"/>
                    </a:moveTo>
                    <a:lnTo>
                      <a:pt x="67" y="39"/>
                    </a:lnTo>
                    <a:lnTo>
                      <a:pt x="67" y="33"/>
                    </a:lnTo>
                    <a:lnTo>
                      <a:pt x="67" y="27"/>
                    </a:lnTo>
                    <a:lnTo>
                      <a:pt x="66" y="22"/>
                    </a:lnTo>
                    <a:lnTo>
                      <a:pt x="66" y="16"/>
                    </a:lnTo>
                    <a:lnTo>
                      <a:pt x="66" y="10"/>
                    </a:lnTo>
                    <a:lnTo>
                      <a:pt x="64" y="4"/>
                    </a:lnTo>
                    <a:lnTo>
                      <a:pt x="64" y="0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2" y="18"/>
                    </a:lnTo>
                    <a:lnTo>
                      <a:pt x="2" y="22"/>
                    </a:lnTo>
                    <a:lnTo>
                      <a:pt x="2" y="27"/>
                    </a:lnTo>
                    <a:lnTo>
                      <a:pt x="2" y="31"/>
                    </a:lnTo>
                    <a:lnTo>
                      <a:pt x="4" y="37"/>
                    </a:lnTo>
                    <a:lnTo>
                      <a:pt x="4" y="41"/>
                    </a:lnTo>
                    <a:lnTo>
                      <a:pt x="4" y="45"/>
                    </a:lnTo>
                    <a:lnTo>
                      <a:pt x="67" y="4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79" name="Google Shape;279;p20"/>
              <p:cNvSpPr/>
              <p:nvPr/>
            </p:nvSpPr>
            <p:spPr>
              <a:xfrm>
                <a:off x="885" y="3041"/>
                <a:ext cx="116" cy="121"/>
              </a:xfrm>
              <a:custGeom>
                <a:avLst/>
                <a:gdLst/>
                <a:ahLst/>
                <a:cxnLst/>
                <a:rect l="l" t="t" r="r" b="b"/>
                <a:pathLst>
                  <a:path w="251" h="261" extrusionOk="0">
                    <a:moveTo>
                      <a:pt x="0" y="261"/>
                    </a:moveTo>
                    <a:lnTo>
                      <a:pt x="25" y="259"/>
                    </a:lnTo>
                    <a:lnTo>
                      <a:pt x="50" y="255"/>
                    </a:lnTo>
                    <a:lnTo>
                      <a:pt x="75" y="249"/>
                    </a:lnTo>
                    <a:lnTo>
                      <a:pt x="98" y="239"/>
                    </a:lnTo>
                    <a:lnTo>
                      <a:pt x="121" y="228"/>
                    </a:lnTo>
                    <a:lnTo>
                      <a:pt x="140" y="215"/>
                    </a:lnTo>
                    <a:lnTo>
                      <a:pt x="159" y="199"/>
                    </a:lnTo>
                    <a:lnTo>
                      <a:pt x="179" y="184"/>
                    </a:lnTo>
                    <a:lnTo>
                      <a:pt x="194" y="165"/>
                    </a:lnTo>
                    <a:lnTo>
                      <a:pt x="209" y="144"/>
                    </a:lnTo>
                    <a:lnTo>
                      <a:pt x="221" y="122"/>
                    </a:lnTo>
                    <a:lnTo>
                      <a:pt x="232" y="99"/>
                    </a:lnTo>
                    <a:lnTo>
                      <a:pt x="240" y="76"/>
                    </a:lnTo>
                    <a:lnTo>
                      <a:pt x="246" y="51"/>
                    </a:lnTo>
                    <a:lnTo>
                      <a:pt x="250" y="25"/>
                    </a:lnTo>
                    <a:lnTo>
                      <a:pt x="251" y="0"/>
                    </a:lnTo>
                    <a:lnTo>
                      <a:pt x="188" y="0"/>
                    </a:lnTo>
                    <a:lnTo>
                      <a:pt x="186" y="19"/>
                    </a:lnTo>
                    <a:lnTo>
                      <a:pt x="184" y="40"/>
                    </a:lnTo>
                    <a:lnTo>
                      <a:pt x="179" y="57"/>
                    </a:lnTo>
                    <a:lnTo>
                      <a:pt x="173" y="76"/>
                    </a:lnTo>
                    <a:lnTo>
                      <a:pt x="165" y="94"/>
                    </a:lnTo>
                    <a:lnTo>
                      <a:pt x="155" y="109"/>
                    </a:lnTo>
                    <a:lnTo>
                      <a:pt x="144" y="124"/>
                    </a:lnTo>
                    <a:lnTo>
                      <a:pt x="132" y="140"/>
                    </a:lnTo>
                    <a:lnTo>
                      <a:pt x="119" y="151"/>
                    </a:lnTo>
                    <a:lnTo>
                      <a:pt x="104" y="163"/>
                    </a:lnTo>
                    <a:lnTo>
                      <a:pt x="88" y="172"/>
                    </a:lnTo>
                    <a:lnTo>
                      <a:pt x="73" y="180"/>
                    </a:lnTo>
                    <a:lnTo>
                      <a:pt x="56" y="188"/>
                    </a:lnTo>
                    <a:lnTo>
                      <a:pt x="37" y="191"/>
                    </a:lnTo>
                    <a:lnTo>
                      <a:pt x="19" y="195"/>
                    </a:lnTo>
                    <a:lnTo>
                      <a:pt x="0" y="195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0" name="Google Shape;280;p20"/>
              <p:cNvSpPr/>
              <p:nvPr/>
            </p:nvSpPr>
            <p:spPr>
              <a:xfrm>
                <a:off x="768" y="3041"/>
                <a:ext cx="117" cy="121"/>
              </a:xfrm>
              <a:custGeom>
                <a:avLst/>
                <a:gdLst/>
                <a:ahLst/>
                <a:cxnLst/>
                <a:rect l="l" t="t" r="r" b="b"/>
                <a:pathLst>
                  <a:path w="253" h="261" extrusionOk="0">
                    <a:moveTo>
                      <a:pt x="0" y="0"/>
                    </a:moveTo>
                    <a:lnTo>
                      <a:pt x="2" y="25"/>
                    </a:lnTo>
                    <a:lnTo>
                      <a:pt x="5" y="51"/>
                    </a:lnTo>
                    <a:lnTo>
                      <a:pt x="11" y="76"/>
                    </a:lnTo>
                    <a:lnTo>
                      <a:pt x="21" y="99"/>
                    </a:lnTo>
                    <a:lnTo>
                      <a:pt x="30" y="122"/>
                    </a:lnTo>
                    <a:lnTo>
                      <a:pt x="44" y="144"/>
                    </a:lnTo>
                    <a:lnTo>
                      <a:pt x="57" y="165"/>
                    </a:lnTo>
                    <a:lnTo>
                      <a:pt x="75" y="184"/>
                    </a:lnTo>
                    <a:lnTo>
                      <a:pt x="92" y="199"/>
                    </a:lnTo>
                    <a:lnTo>
                      <a:pt x="111" y="215"/>
                    </a:lnTo>
                    <a:lnTo>
                      <a:pt x="132" y="228"/>
                    </a:lnTo>
                    <a:lnTo>
                      <a:pt x="153" y="239"/>
                    </a:lnTo>
                    <a:lnTo>
                      <a:pt x="178" y="249"/>
                    </a:lnTo>
                    <a:lnTo>
                      <a:pt x="201" y="255"/>
                    </a:lnTo>
                    <a:lnTo>
                      <a:pt x="226" y="259"/>
                    </a:lnTo>
                    <a:lnTo>
                      <a:pt x="253" y="261"/>
                    </a:lnTo>
                    <a:lnTo>
                      <a:pt x="253" y="195"/>
                    </a:lnTo>
                    <a:lnTo>
                      <a:pt x="234" y="195"/>
                    </a:lnTo>
                    <a:lnTo>
                      <a:pt x="215" y="191"/>
                    </a:lnTo>
                    <a:lnTo>
                      <a:pt x="197" y="188"/>
                    </a:lnTo>
                    <a:lnTo>
                      <a:pt x="180" y="180"/>
                    </a:lnTo>
                    <a:lnTo>
                      <a:pt x="163" y="172"/>
                    </a:lnTo>
                    <a:lnTo>
                      <a:pt x="148" y="163"/>
                    </a:lnTo>
                    <a:lnTo>
                      <a:pt x="134" y="151"/>
                    </a:lnTo>
                    <a:lnTo>
                      <a:pt x="121" y="140"/>
                    </a:lnTo>
                    <a:lnTo>
                      <a:pt x="107" y="124"/>
                    </a:lnTo>
                    <a:lnTo>
                      <a:pt x="98" y="109"/>
                    </a:lnTo>
                    <a:lnTo>
                      <a:pt x="88" y="94"/>
                    </a:lnTo>
                    <a:lnTo>
                      <a:pt x="80" y="76"/>
                    </a:lnTo>
                    <a:lnTo>
                      <a:pt x="73" y="57"/>
                    </a:lnTo>
                    <a:lnTo>
                      <a:pt x="69" y="40"/>
                    </a:lnTo>
                    <a:lnTo>
                      <a:pt x="65" y="19"/>
                    </a:lnTo>
                    <a:lnTo>
                      <a:pt x="6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1" name="Google Shape;281;p20"/>
              <p:cNvSpPr/>
              <p:nvPr/>
            </p:nvSpPr>
            <p:spPr>
              <a:xfrm>
                <a:off x="768" y="3031"/>
                <a:ext cx="30" cy="10"/>
              </a:xfrm>
              <a:custGeom>
                <a:avLst/>
                <a:gdLst/>
                <a:ahLst/>
                <a:cxnLst/>
                <a:rect l="l" t="t" r="r" b="b"/>
                <a:pathLst>
                  <a:path w="65" h="22" extrusionOk="0">
                    <a:moveTo>
                      <a:pt x="2" y="0"/>
                    </a:moveTo>
                    <a:lnTo>
                      <a:pt x="2" y="2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65" y="22"/>
                    </a:lnTo>
                    <a:lnTo>
                      <a:pt x="65" y="20"/>
                    </a:lnTo>
                    <a:lnTo>
                      <a:pt x="65" y="18"/>
                    </a:lnTo>
                    <a:lnTo>
                      <a:pt x="65" y="16"/>
                    </a:lnTo>
                    <a:lnTo>
                      <a:pt x="65" y="12"/>
                    </a:lnTo>
                    <a:lnTo>
                      <a:pt x="65" y="10"/>
                    </a:lnTo>
                    <a:lnTo>
                      <a:pt x="65" y="8"/>
                    </a:lnTo>
                    <a:lnTo>
                      <a:pt x="65" y="4"/>
                    </a:lnTo>
                    <a:lnTo>
                      <a:pt x="65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2" name="Google Shape;282;p20"/>
              <p:cNvSpPr/>
              <p:nvPr/>
            </p:nvSpPr>
            <p:spPr>
              <a:xfrm>
                <a:off x="1555" y="1383"/>
                <a:ext cx="423" cy="8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6" extrusionOk="0">
                    <a:moveTo>
                      <a:pt x="915" y="8"/>
                    </a:moveTo>
                    <a:lnTo>
                      <a:pt x="908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908" y="16"/>
                    </a:lnTo>
                    <a:lnTo>
                      <a:pt x="900" y="8"/>
                    </a:lnTo>
                    <a:lnTo>
                      <a:pt x="915" y="8"/>
                    </a:lnTo>
                    <a:lnTo>
                      <a:pt x="915" y="0"/>
                    </a:lnTo>
                    <a:lnTo>
                      <a:pt x="908" y="0"/>
                    </a:lnTo>
                    <a:lnTo>
                      <a:pt x="915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3" name="Google Shape;283;p20"/>
              <p:cNvSpPr/>
              <p:nvPr/>
            </p:nvSpPr>
            <p:spPr>
              <a:xfrm>
                <a:off x="1971" y="1387"/>
                <a:ext cx="7" cy="740"/>
              </a:xfrm>
              <a:custGeom>
                <a:avLst/>
                <a:gdLst/>
                <a:ahLst/>
                <a:cxnLst/>
                <a:rect l="l" t="t" r="r" b="b"/>
                <a:pathLst>
                  <a:path w="15" h="1595" extrusionOk="0">
                    <a:moveTo>
                      <a:pt x="8" y="1595"/>
                    </a:moveTo>
                    <a:lnTo>
                      <a:pt x="15" y="1587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1587"/>
                    </a:lnTo>
                    <a:lnTo>
                      <a:pt x="8" y="1579"/>
                    </a:lnTo>
                    <a:lnTo>
                      <a:pt x="8" y="1595"/>
                    </a:lnTo>
                    <a:lnTo>
                      <a:pt x="15" y="1595"/>
                    </a:lnTo>
                    <a:lnTo>
                      <a:pt x="15" y="1587"/>
                    </a:lnTo>
                    <a:lnTo>
                      <a:pt x="8" y="159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4" name="Google Shape;284;p20"/>
              <p:cNvSpPr/>
              <p:nvPr/>
            </p:nvSpPr>
            <p:spPr>
              <a:xfrm>
                <a:off x="1551" y="2120"/>
                <a:ext cx="424" cy="7"/>
              </a:xfrm>
              <a:custGeom>
                <a:avLst/>
                <a:gdLst/>
                <a:ahLst/>
                <a:cxnLst/>
                <a:rect l="l" t="t" r="r" b="b"/>
                <a:pathLst>
                  <a:path w="916" h="16" extrusionOk="0">
                    <a:moveTo>
                      <a:pt x="0" y="8"/>
                    </a:moveTo>
                    <a:lnTo>
                      <a:pt x="8" y="16"/>
                    </a:lnTo>
                    <a:lnTo>
                      <a:pt x="916" y="16"/>
                    </a:lnTo>
                    <a:lnTo>
                      <a:pt x="916" y="0"/>
                    </a:lnTo>
                    <a:lnTo>
                      <a:pt x="8" y="0"/>
                    </a:lnTo>
                    <a:lnTo>
                      <a:pt x="16" y="8"/>
                    </a:lnTo>
                    <a:lnTo>
                      <a:pt x="0" y="8"/>
                    </a:lnTo>
                    <a:lnTo>
                      <a:pt x="0" y="16"/>
                    </a:lnTo>
                    <a:lnTo>
                      <a:pt x="8" y="16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5" name="Google Shape;285;p20"/>
              <p:cNvSpPr/>
              <p:nvPr/>
            </p:nvSpPr>
            <p:spPr>
              <a:xfrm>
                <a:off x="1551" y="1383"/>
                <a:ext cx="7" cy="741"/>
              </a:xfrm>
              <a:custGeom>
                <a:avLst/>
                <a:gdLst/>
                <a:ahLst/>
                <a:cxnLst/>
                <a:rect l="l" t="t" r="r" b="b"/>
                <a:pathLst>
                  <a:path w="16" h="1595" extrusionOk="0">
                    <a:moveTo>
                      <a:pt x="8" y="0"/>
                    </a:moveTo>
                    <a:lnTo>
                      <a:pt x="0" y="8"/>
                    </a:lnTo>
                    <a:lnTo>
                      <a:pt x="0" y="1595"/>
                    </a:lnTo>
                    <a:lnTo>
                      <a:pt x="16" y="1595"/>
                    </a:lnTo>
                    <a:lnTo>
                      <a:pt x="16" y="8"/>
                    </a:lnTo>
                    <a:lnTo>
                      <a:pt x="8" y="16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6" name="Google Shape;286;p20"/>
              <p:cNvSpPr/>
              <p:nvPr/>
            </p:nvSpPr>
            <p:spPr>
              <a:xfrm>
                <a:off x="1555" y="3483"/>
                <a:ext cx="423" cy="8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6" extrusionOk="0">
                    <a:moveTo>
                      <a:pt x="900" y="8"/>
                    </a:moveTo>
                    <a:lnTo>
                      <a:pt x="908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908" y="16"/>
                    </a:lnTo>
                    <a:lnTo>
                      <a:pt x="915" y="8"/>
                    </a:lnTo>
                    <a:lnTo>
                      <a:pt x="908" y="16"/>
                    </a:lnTo>
                    <a:lnTo>
                      <a:pt x="915" y="16"/>
                    </a:lnTo>
                    <a:lnTo>
                      <a:pt x="915" y="8"/>
                    </a:lnTo>
                    <a:lnTo>
                      <a:pt x="900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7" name="Google Shape;287;p20"/>
              <p:cNvSpPr/>
              <p:nvPr/>
            </p:nvSpPr>
            <p:spPr>
              <a:xfrm>
                <a:off x="1971" y="2746"/>
                <a:ext cx="7" cy="741"/>
              </a:xfrm>
              <a:custGeom>
                <a:avLst/>
                <a:gdLst/>
                <a:ahLst/>
                <a:cxnLst/>
                <a:rect l="l" t="t" r="r" b="b"/>
                <a:pathLst>
                  <a:path w="15" h="1597" extrusionOk="0">
                    <a:moveTo>
                      <a:pt x="8" y="18"/>
                    </a:moveTo>
                    <a:lnTo>
                      <a:pt x="0" y="10"/>
                    </a:lnTo>
                    <a:lnTo>
                      <a:pt x="0" y="1597"/>
                    </a:lnTo>
                    <a:lnTo>
                      <a:pt x="15" y="1597"/>
                    </a:lnTo>
                    <a:lnTo>
                      <a:pt x="15" y="10"/>
                    </a:lnTo>
                    <a:lnTo>
                      <a:pt x="8" y="0"/>
                    </a:lnTo>
                    <a:lnTo>
                      <a:pt x="15" y="10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8" y="1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8" name="Google Shape;288;p20"/>
              <p:cNvSpPr/>
              <p:nvPr/>
            </p:nvSpPr>
            <p:spPr>
              <a:xfrm>
                <a:off x="1551" y="2746"/>
                <a:ext cx="424" cy="8"/>
              </a:xfrm>
              <a:custGeom>
                <a:avLst/>
                <a:gdLst/>
                <a:ahLst/>
                <a:cxnLst/>
                <a:rect l="l" t="t" r="r" b="b"/>
                <a:pathLst>
                  <a:path w="916" h="18" extrusionOk="0">
                    <a:moveTo>
                      <a:pt x="16" y="10"/>
                    </a:moveTo>
                    <a:lnTo>
                      <a:pt x="8" y="18"/>
                    </a:lnTo>
                    <a:lnTo>
                      <a:pt x="916" y="18"/>
                    </a:lnTo>
                    <a:lnTo>
                      <a:pt x="916" y="0"/>
                    </a:lnTo>
                    <a:lnTo>
                      <a:pt x="8" y="0"/>
                    </a:lnTo>
                    <a:lnTo>
                      <a:pt x="0" y="10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9" name="Google Shape;289;p20"/>
              <p:cNvSpPr/>
              <p:nvPr/>
            </p:nvSpPr>
            <p:spPr>
              <a:xfrm>
                <a:off x="1551" y="2751"/>
                <a:ext cx="7" cy="740"/>
              </a:xfrm>
              <a:custGeom>
                <a:avLst/>
                <a:gdLst/>
                <a:ahLst/>
                <a:cxnLst/>
                <a:rect l="l" t="t" r="r" b="b"/>
                <a:pathLst>
                  <a:path w="16" h="1595" extrusionOk="0">
                    <a:moveTo>
                      <a:pt x="8" y="1579"/>
                    </a:moveTo>
                    <a:lnTo>
                      <a:pt x="16" y="1587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1587"/>
                    </a:lnTo>
                    <a:lnTo>
                      <a:pt x="8" y="1595"/>
                    </a:lnTo>
                    <a:lnTo>
                      <a:pt x="0" y="1587"/>
                    </a:lnTo>
                    <a:lnTo>
                      <a:pt x="0" y="1595"/>
                    </a:lnTo>
                    <a:lnTo>
                      <a:pt x="8" y="1595"/>
                    </a:lnTo>
                    <a:lnTo>
                      <a:pt x="8" y="1579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0" name="Google Shape;290;p20"/>
              <p:cNvSpPr/>
              <p:nvPr/>
            </p:nvSpPr>
            <p:spPr>
              <a:xfrm>
                <a:off x="1709" y="2389"/>
                <a:ext cx="7" cy="148"/>
              </a:xfrm>
              <a:custGeom>
                <a:avLst/>
                <a:gdLst/>
                <a:ahLst/>
                <a:cxnLst/>
                <a:rect l="l" t="t" r="r" b="b"/>
                <a:pathLst>
                  <a:path w="15" h="318" extrusionOk="0">
                    <a:moveTo>
                      <a:pt x="7" y="0"/>
                    </a:moveTo>
                    <a:lnTo>
                      <a:pt x="0" y="0"/>
                    </a:lnTo>
                    <a:lnTo>
                      <a:pt x="0" y="318"/>
                    </a:lnTo>
                    <a:lnTo>
                      <a:pt x="15" y="318"/>
                    </a:lnTo>
                    <a:lnTo>
                      <a:pt x="1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1" name="Google Shape;291;p20"/>
              <p:cNvSpPr/>
              <p:nvPr/>
            </p:nvSpPr>
            <p:spPr>
              <a:xfrm>
                <a:off x="1813" y="2389"/>
                <a:ext cx="7" cy="145"/>
              </a:xfrm>
              <a:custGeom>
                <a:avLst/>
                <a:gdLst/>
                <a:ahLst/>
                <a:cxnLst/>
                <a:rect l="l" t="t" r="r" b="b"/>
                <a:pathLst>
                  <a:path w="16" h="313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313"/>
                    </a:lnTo>
                    <a:lnTo>
                      <a:pt x="16" y="313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2" name="Google Shape;292;p20"/>
              <p:cNvSpPr/>
              <p:nvPr/>
            </p:nvSpPr>
            <p:spPr>
              <a:xfrm>
                <a:off x="1698" y="2126"/>
                <a:ext cx="30" cy="617"/>
              </a:xfrm>
              <a:custGeom>
                <a:avLst/>
                <a:gdLst/>
                <a:ahLst/>
                <a:cxnLst/>
                <a:rect l="l" t="t" r="r" b="b"/>
                <a:pathLst>
                  <a:path w="65" h="1328" extrusionOk="0">
                    <a:moveTo>
                      <a:pt x="32" y="0"/>
                    </a:moveTo>
                    <a:lnTo>
                      <a:pt x="0" y="0"/>
                    </a:lnTo>
                    <a:lnTo>
                      <a:pt x="0" y="1328"/>
                    </a:lnTo>
                    <a:lnTo>
                      <a:pt x="65" y="1328"/>
                    </a:lnTo>
                    <a:lnTo>
                      <a:pt x="65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3" name="Google Shape;293;p20"/>
              <p:cNvSpPr/>
              <p:nvPr/>
            </p:nvSpPr>
            <p:spPr>
              <a:xfrm>
                <a:off x="1801" y="2126"/>
                <a:ext cx="30" cy="617"/>
              </a:xfrm>
              <a:custGeom>
                <a:avLst/>
                <a:gdLst/>
                <a:ahLst/>
                <a:cxnLst/>
                <a:rect l="l" t="t" r="r" b="b"/>
                <a:pathLst>
                  <a:path w="64" h="1328" extrusionOk="0">
                    <a:moveTo>
                      <a:pt x="33" y="0"/>
                    </a:moveTo>
                    <a:lnTo>
                      <a:pt x="0" y="0"/>
                    </a:lnTo>
                    <a:lnTo>
                      <a:pt x="0" y="1328"/>
                    </a:lnTo>
                    <a:lnTo>
                      <a:pt x="64" y="1328"/>
                    </a:lnTo>
                    <a:lnTo>
                      <a:pt x="64" y="0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4" name="Google Shape;294;p20"/>
              <p:cNvSpPr/>
              <p:nvPr/>
            </p:nvSpPr>
            <p:spPr>
              <a:xfrm>
                <a:off x="1622" y="2023"/>
                <a:ext cx="41" cy="41"/>
              </a:xfrm>
              <a:custGeom>
                <a:avLst/>
                <a:gdLst/>
                <a:ahLst/>
                <a:cxnLst/>
                <a:rect l="l" t="t" r="r" b="b"/>
                <a:pathLst>
                  <a:path w="88" h="88" extrusionOk="0">
                    <a:moveTo>
                      <a:pt x="88" y="88"/>
                    </a:moveTo>
                    <a:lnTo>
                      <a:pt x="86" y="69"/>
                    </a:lnTo>
                    <a:lnTo>
                      <a:pt x="80" y="54"/>
                    </a:lnTo>
                    <a:lnTo>
                      <a:pt x="73" y="39"/>
                    </a:lnTo>
                    <a:lnTo>
                      <a:pt x="61" y="25"/>
                    </a:lnTo>
                    <a:lnTo>
                      <a:pt x="50" y="16"/>
                    </a:lnTo>
                    <a:lnTo>
                      <a:pt x="34" y="8"/>
                    </a:lnTo>
                    <a:lnTo>
                      <a:pt x="17" y="2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5" y="17"/>
                    </a:lnTo>
                    <a:lnTo>
                      <a:pt x="29" y="21"/>
                    </a:lnTo>
                    <a:lnTo>
                      <a:pt x="40" y="29"/>
                    </a:lnTo>
                    <a:lnTo>
                      <a:pt x="50" y="37"/>
                    </a:lnTo>
                    <a:lnTo>
                      <a:pt x="59" y="48"/>
                    </a:lnTo>
                    <a:lnTo>
                      <a:pt x="65" y="60"/>
                    </a:lnTo>
                    <a:lnTo>
                      <a:pt x="71" y="73"/>
                    </a:lnTo>
                    <a:lnTo>
                      <a:pt x="71" y="88"/>
                    </a:lnTo>
                    <a:lnTo>
                      <a:pt x="88" y="8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5" name="Google Shape;295;p20"/>
              <p:cNvSpPr/>
              <p:nvPr/>
            </p:nvSpPr>
            <p:spPr>
              <a:xfrm>
                <a:off x="1622" y="2064"/>
                <a:ext cx="41" cy="40"/>
              </a:xfrm>
              <a:custGeom>
                <a:avLst/>
                <a:gdLst/>
                <a:ahLst/>
                <a:cxnLst/>
                <a:rect l="l" t="t" r="r" b="b"/>
                <a:pathLst>
                  <a:path w="88" h="87" extrusionOk="0">
                    <a:moveTo>
                      <a:pt x="0" y="87"/>
                    </a:moveTo>
                    <a:lnTo>
                      <a:pt x="17" y="85"/>
                    </a:lnTo>
                    <a:lnTo>
                      <a:pt x="34" y="79"/>
                    </a:lnTo>
                    <a:lnTo>
                      <a:pt x="50" y="71"/>
                    </a:lnTo>
                    <a:lnTo>
                      <a:pt x="61" y="62"/>
                    </a:lnTo>
                    <a:lnTo>
                      <a:pt x="73" y="48"/>
                    </a:lnTo>
                    <a:lnTo>
                      <a:pt x="80" y="33"/>
                    </a:lnTo>
                    <a:lnTo>
                      <a:pt x="86" y="18"/>
                    </a:lnTo>
                    <a:lnTo>
                      <a:pt x="88" y="0"/>
                    </a:lnTo>
                    <a:lnTo>
                      <a:pt x="71" y="0"/>
                    </a:lnTo>
                    <a:lnTo>
                      <a:pt x="71" y="14"/>
                    </a:lnTo>
                    <a:lnTo>
                      <a:pt x="65" y="27"/>
                    </a:lnTo>
                    <a:lnTo>
                      <a:pt x="59" y="39"/>
                    </a:lnTo>
                    <a:lnTo>
                      <a:pt x="50" y="50"/>
                    </a:lnTo>
                    <a:lnTo>
                      <a:pt x="40" y="58"/>
                    </a:lnTo>
                    <a:lnTo>
                      <a:pt x="29" y="66"/>
                    </a:lnTo>
                    <a:lnTo>
                      <a:pt x="15" y="70"/>
                    </a:lnTo>
                    <a:lnTo>
                      <a:pt x="0" y="71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6" name="Google Shape;296;p20"/>
              <p:cNvSpPr/>
              <p:nvPr/>
            </p:nvSpPr>
            <p:spPr>
              <a:xfrm>
                <a:off x="1582" y="2064"/>
                <a:ext cx="40" cy="40"/>
              </a:xfrm>
              <a:custGeom>
                <a:avLst/>
                <a:gdLst/>
                <a:ahLst/>
                <a:cxnLst/>
                <a:rect l="l" t="t" r="r" b="b"/>
                <a:pathLst>
                  <a:path w="87" h="87" extrusionOk="0">
                    <a:moveTo>
                      <a:pt x="0" y="0"/>
                    </a:moveTo>
                    <a:lnTo>
                      <a:pt x="0" y="18"/>
                    </a:lnTo>
                    <a:lnTo>
                      <a:pt x="6" y="33"/>
                    </a:lnTo>
                    <a:lnTo>
                      <a:pt x="14" y="48"/>
                    </a:lnTo>
                    <a:lnTo>
                      <a:pt x="25" y="62"/>
                    </a:lnTo>
                    <a:lnTo>
                      <a:pt x="39" y="71"/>
                    </a:lnTo>
                    <a:lnTo>
                      <a:pt x="52" y="79"/>
                    </a:lnTo>
                    <a:lnTo>
                      <a:pt x="69" y="85"/>
                    </a:lnTo>
                    <a:lnTo>
                      <a:pt x="87" y="87"/>
                    </a:lnTo>
                    <a:lnTo>
                      <a:pt x="87" y="71"/>
                    </a:lnTo>
                    <a:lnTo>
                      <a:pt x="73" y="70"/>
                    </a:lnTo>
                    <a:lnTo>
                      <a:pt x="60" y="66"/>
                    </a:lnTo>
                    <a:lnTo>
                      <a:pt x="46" y="58"/>
                    </a:lnTo>
                    <a:lnTo>
                      <a:pt x="37" y="50"/>
                    </a:lnTo>
                    <a:lnTo>
                      <a:pt x="27" y="39"/>
                    </a:lnTo>
                    <a:lnTo>
                      <a:pt x="22" y="27"/>
                    </a:lnTo>
                    <a:lnTo>
                      <a:pt x="18" y="14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7" name="Google Shape;297;p20"/>
              <p:cNvSpPr/>
              <p:nvPr/>
            </p:nvSpPr>
            <p:spPr>
              <a:xfrm>
                <a:off x="1582" y="2023"/>
                <a:ext cx="40" cy="41"/>
              </a:xfrm>
              <a:custGeom>
                <a:avLst/>
                <a:gdLst/>
                <a:ahLst/>
                <a:cxnLst/>
                <a:rect l="l" t="t" r="r" b="b"/>
                <a:pathLst>
                  <a:path w="87" h="88" extrusionOk="0">
                    <a:moveTo>
                      <a:pt x="87" y="0"/>
                    </a:moveTo>
                    <a:lnTo>
                      <a:pt x="69" y="2"/>
                    </a:lnTo>
                    <a:lnTo>
                      <a:pt x="52" y="8"/>
                    </a:lnTo>
                    <a:lnTo>
                      <a:pt x="39" y="16"/>
                    </a:lnTo>
                    <a:lnTo>
                      <a:pt x="25" y="25"/>
                    </a:lnTo>
                    <a:lnTo>
                      <a:pt x="14" y="39"/>
                    </a:lnTo>
                    <a:lnTo>
                      <a:pt x="6" y="54"/>
                    </a:lnTo>
                    <a:lnTo>
                      <a:pt x="0" y="69"/>
                    </a:lnTo>
                    <a:lnTo>
                      <a:pt x="0" y="88"/>
                    </a:lnTo>
                    <a:lnTo>
                      <a:pt x="16" y="88"/>
                    </a:lnTo>
                    <a:lnTo>
                      <a:pt x="18" y="73"/>
                    </a:lnTo>
                    <a:lnTo>
                      <a:pt x="22" y="60"/>
                    </a:lnTo>
                    <a:lnTo>
                      <a:pt x="27" y="48"/>
                    </a:lnTo>
                    <a:lnTo>
                      <a:pt x="37" y="37"/>
                    </a:lnTo>
                    <a:lnTo>
                      <a:pt x="46" y="29"/>
                    </a:lnTo>
                    <a:lnTo>
                      <a:pt x="60" y="21"/>
                    </a:lnTo>
                    <a:lnTo>
                      <a:pt x="73" y="17"/>
                    </a:lnTo>
                    <a:lnTo>
                      <a:pt x="87" y="16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8" name="Google Shape;298;p20"/>
              <p:cNvSpPr/>
              <p:nvPr/>
            </p:nvSpPr>
            <p:spPr>
              <a:xfrm>
                <a:off x="1897" y="2023"/>
                <a:ext cx="41" cy="41"/>
              </a:xfrm>
              <a:custGeom>
                <a:avLst/>
                <a:gdLst/>
                <a:ahLst/>
                <a:cxnLst/>
                <a:rect l="l" t="t" r="r" b="b"/>
                <a:pathLst>
                  <a:path w="88" h="88" extrusionOk="0">
                    <a:moveTo>
                      <a:pt x="88" y="88"/>
                    </a:moveTo>
                    <a:lnTo>
                      <a:pt x="86" y="69"/>
                    </a:lnTo>
                    <a:lnTo>
                      <a:pt x="80" y="54"/>
                    </a:lnTo>
                    <a:lnTo>
                      <a:pt x="73" y="39"/>
                    </a:lnTo>
                    <a:lnTo>
                      <a:pt x="61" y="25"/>
                    </a:lnTo>
                    <a:lnTo>
                      <a:pt x="50" y="16"/>
                    </a:lnTo>
                    <a:lnTo>
                      <a:pt x="34" y="8"/>
                    </a:lnTo>
                    <a:lnTo>
                      <a:pt x="17" y="2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5" y="17"/>
                    </a:lnTo>
                    <a:lnTo>
                      <a:pt x="28" y="21"/>
                    </a:lnTo>
                    <a:lnTo>
                      <a:pt x="40" y="29"/>
                    </a:lnTo>
                    <a:lnTo>
                      <a:pt x="50" y="37"/>
                    </a:lnTo>
                    <a:lnTo>
                      <a:pt x="59" y="48"/>
                    </a:lnTo>
                    <a:lnTo>
                      <a:pt x="65" y="60"/>
                    </a:lnTo>
                    <a:lnTo>
                      <a:pt x="71" y="73"/>
                    </a:lnTo>
                    <a:lnTo>
                      <a:pt x="71" y="88"/>
                    </a:lnTo>
                    <a:lnTo>
                      <a:pt x="88" y="8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9" name="Google Shape;299;p20"/>
              <p:cNvSpPr/>
              <p:nvPr/>
            </p:nvSpPr>
            <p:spPr>
              <a:xfrm>
                <a:off x="1897" y="2064"/>
                <a:ext cx="41" cy="40"/>
              </a:xfrm>
              <a:custGeom>
                <a:avLst/>
                <a:gdLst/>
                <a:ahLst/>
                <a:cxnLst/>
                <a:rect l="l" t="t" r="r" b="b"/>
                <a:pathLst>
                  <a:path w="88" h="87" extrusionOk="0">
                    <a:moveTo>
                      <a:pt x="0" y="87"/>
                    </a:moveTo>
                    <a:lnTo>
                      <a:pt x="17" y="85"/>
                    </a:lnTo>
                    <a:lnTo>
                      <a:pt x="34" y="79"/>
                    </a:lnTo>
                    <a:lnTo>
                      <a:pt x="50" y="71"/>
                    </a:lnTo>
                    <a:lnTo>
                      <a:pt x="61" y="62"/>
                    </a:lnTo>
                    <a:lnTo>
                      <a:pt x="73" y="48"/>
                    </a:lnTo>
                    <a:lnTo>
                      <a:pt x="80" y="33"/>
                    </a:lnTo>
                    <a:lnTo>
                      <a:pt x="86" y="18"/>
                    </a:lnTo>
                    <a:lnTo>
                      <a:pt x="88" y="0"/>
                    </a:lnTo>
                    <a:lnTo>
                      <a:pt x="71" y="0"/>
                    </a:lnTo>
                    <a:lnTo>
                      <a:pt x="71" y="14"/>
                    </a:lnTo>
                    <a:lnTo>
                      <a:pt x="65" y="27"/>
                    </a:lnTo>
                    <a:lnTo>
                      <a:pt x="59" y="39"/>
                    </a:lnTo>
                    <a:lnTo>
                      <a:pt x="50" y="50"/>
                    </a:lnTo>
                    <a:lnTo>
                      <a:pt x="40" y="58"/>
                    </a:lnTo>
                    <a:lnTo>
                      <a:pt x="28" y="66"/>
                    </a:lnTo>
                    <a:lnTo>
                      <a:pt x="15" y="70"/>
                    </a:lnTo>
                    <a:lnTo>
                      <a:pt x="0" y="71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0" name="Google Shape;300;p20"/>
              <p:cNvSpPr/>
              <p:nvPr/>
            </p:nvSpPr>
            <p:spPr>
              <a:xfrm>
                <a:off x="1857" y="2064"/>
                <a:ext cx="40" cy="40"/>
              </a:xfrm>
              <a:custGeom>
                <a:avLst/>
                <a:gdLst/>
                <a:ahLst/>
                <a:cxnLst/>
                <a:rect l="l" t="t" r="r" b="b"/>
                <a:pathLst>
                  <a:path w="87" h="87" extrusionOk="0">
                    <a:moveTo>
                      <a:pt x="0" y="0"/>
                    </a:moveTo>
                    <a:lnTo>
                      <a:pt x="2" y="18"/>
                    </a:lnTo>
                    <a:lnTo>
                      <a:pt x="6" y="33"/>
                    </a:lnTo>
                    <a:lnTo>
                      <a:pt x="14" y="48"/>
                    </a:lnTo>
                    <a:lnTo>
                      <a:pt x="25" y="62"/>
                    </a:lnTo>
                    <a:lnTo>
                      <a:pt x="39" y="71"/>
                    </a:lnTo>
                    <a:lnTo>
                      <a:pt x="52" y="79"/>
                    </a:lnTo>
                    <a:lnTo>
                      <a:pt x="69" y="85"/>
                    </a:lnTo>
                    <a:lnTo>
                      <a:pt x="87" y="87"/>
                    </a:lnTo>
                    <a:lnTo>
                      <a:pt x="87" y="71"/>
                    </a:lnTo>
                    <a:lnTo>
                      <a:pt x="73" y="70"/>
                    </a:lnTo>
                    <a:lnTo>
                      <a:pt x="60" y="66"/>
                    </a:lnTo>
                    <a:lnTo>
                      <a:pt x="46" y="58"/>
                    </a:lnTo>
                    <a:lnTo>
                      <a:pt x="37" y="50"/>
                    </a:lnTo>
                    <a:lnTo>
                      <a:pt x="27" y="39"/>
                    </a:lnTo>
                    <a:lnTo>
                      <a:pt x="21" y="27"/>
                    </a:lnTo>
                    <a:lnTo>
                      <a:pt x="18" y="14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1" name="Google Shape;301;p20"/>
              <p:cNvSpPr/>
              <p:nvPr/>
            </p:nvSpPr>
            <p:spPr>
              <a:xfrm>
                <a:off x="1857" y="2023"/>
                <a:ext cx="40" cy="41"/>
              </a:xfrm>
              <a:custGeom>
                <a:avLst/>
                <a:gdLst/>
                <a:ahLst/>
                <a:cxnLst/>
                <a:rect l="l" t="t" r="r" b="b"/>
                <a:pathLst>
                  <a:path w="87" h="88" extrusionOk="0">
                    <a:moveTo>
                      <a:pt x="87" y="0"/>
                    </a:moveTo>
                    <a:lnTo>
                      <a:pt x="69" y="2"/>
                    </a:lnTo>
                    <a:lnTo>
                      <a:pt x="52" y="8"/>
                    </a:lnTo>
                    <a:lnTo>
                      <a:pt x="39" y="16"/>
                    </a:lnTo>
                    <a:lnTo>
                      <a:pt x="25" y="25"/>
                    </a:lnTo>
                    <a:lnTo>
                      <a:pt x="14" y="39"/>
                    </a:lnTo>
                    <a:lnTo>
                      <a:pt x="6" y="54"/>
                    </a:lnTo>
                    <a:lnTo>
                      <a:pt x="2" y="69"/>
                    </a:lnTo>
                    <a:lnTo>
                      <a:pt x="0" y="88"/>
                    </a:lnTo>
                    <a:lnTo>
                      <a:pt x="16" y="88"/>
                    </a:lnTo>
                    <a:lnTo>
                      <a:pt x="18" y="73"/>
                    </a:lnTo>
                    <a:lnTo>
                      <a:pt x="21" y="60"/>
                    </a:lnTo>
                    <a:lnTo>
                      <a:pt x="27" y="48"/>
                    </a:lnTo>
                    <a:lnTo>
                      <a:pt x="37" y="37"/>
                    </a:lnTo>
                    <a:lnTo>
                      <a:pt x="46" y="29"/>
                    </a:lnTo>
                    <a:lnTo>
                      <a:pt x="60" y="21"/>
                    </a:lnTo>
                    <a:lnTo>
                      <a:pt x="73" y="17"/>
                    </a:lnTo>
                    <a:lnTo>
                      <a:pt x="87" y="16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2" name="Google Shape;302;p20"/>
              <p:cNvSpPr/>
              <p:nvPr/>
            </p:nvSpPr>
            <p:spPr>
              <a:xfrm>
                <a:off x="1622" y="2766"/>
                <a:ext cx="41" cy="40"/>
              </a:xfrm>
              <a:custGeom>
                <a:avLst/>
                <a:gdLst/>
                <a:ahLst/>
                <a:cxnLst/>
                <a:rect l="l" t="t" r="r" b="b"/>
                <a:pathLst>
                  <a:path w="88" h="86" extrusionOk="0">
                    <a:moveTo>
                      <a:pt x="88" y="86"/>
                    </a:moveTo>
                    <a:lnTo>
                      <a:pt x="86" y="69"/>
                    </a:lnTo>
                    <a:lnTo>
                      <a:pt x="80" y="53"/>
                    </a:lnTo>
                    <a:lnTo>
                      <a:pt x="73" y="38"/>
                    </a:lnTo>
                    <a:lnTo>
                      <a:pt x="61" y="25"/>
                    </a:lnTo>
                    <a:lnTo>
                      <a:pt x="50" y="15"/>
                    </a:lnTo>
                    <a:lnTo>
                      <a:pt x="34" y="5"/>
                    </a:lnTo>
                    <a:lnTo>
                      <a:pt x="17" y="2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5" y="17"/>
                    </a:lnTo>
                    <a:lnTo>
                      <a:pt x="29" y="21"/>
                    </a:lnTo>
                    <a:lnTo>
                      <a:pt x="40" y="27"/>
                    </a:lnTo>
                    <a:lnTo>
                      <a:pt x="50" y="36"/>
                    </a:lnTo>
                    <a:lnTo>
                      <a:pt x="59" y="48"/>
                    </a:lnTo>
                    <a:lnTo>
                      <a:pt x="65" y="59"/>
                    </a:lnTo>
                    <a:lnTo>
                      <a:pt x="71" y="73"/>
                    </a:lnTo>
                    <a:lnTo>
                      <a:pt x="71" y="86"/>
                    </a:lnTo>
                    <a:lnTo>
                      <a:pt x="88" y="86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3" name="Google Shape;303;p20"/>
              <p:cNvSpPr/>
              <p:nvPr/>
            </p:nvSpPr>
            <p:spPr>
              <a:xfrm>
                <a:off x="1622" y="2806"/>
                <a:ext cx="41" cy="41"/>
              </a:xfrm>
              <a:custGeom>
                <a:avLst/>
                <a:gdLst/>
                <a:ahLst/>
                <a:cxnLst/>
                <a:rect l="l" t="t" r="r" b="b"/>
                <a:pathLst>
                  <a:path w="88" h="88" extrusionOk="0">
                    <a:moveTo>
                      <a:pt x="0" y="88"/>
                    </a:moveTo>
                    <a:lnTo>
                      <a:pt x="17" y="86"/>
                    </a:lnTo>
                    <a:lnTo>
                      <a:pt x="34" y="81"/>
                    </a:lnTo>
                    <a:lnTo>
                      <a:pt x="50" y="73"/>
                    </a:lnTo>
                    <a:lnTo>
                      <a:pt x="61" y="61"/>
                    </a:lnTo>
                    <a:lnTo>
                      <a:pt x="73" y="50"/>
                    </a:lnTo>
                    <a:lnTo>
                      <a:pt x="80" y="35"/>
                    </a:lnTo>
                    <a:lnTo>
                      <a:pt x="86" y="17"/>
                    </a:lnTo>
                    <a:lnTo>
                      <a:pt x="88" y="0"/>
                    </a:lnTo>
                    <a:lnTo>
                      <a:pt x="71" y="0"/>
                    </a:lnTo>
                    <a:lnTo>
                      <a:pt x="71" y="15"/>
                    </a:lnTo>
                    <a:lnTo>
                      <a:pt x="65" y="29"/>
                    </a:lnTo>
                    <a:lnTo>
                      <a:pt x="59" y="40"/>
                    </a:lnTo>
                    <a:lnTo>
                      <a:pt x="50" y="52"/>
                    </a:lnTo>
                    <a:lnTo>
                      <a:pt x="40" y="59"/>
                    </a:lnTo>
                    <a:lnTo>
                      <a:pt x="29" y="67"/>
                    </a:lnTo>
                    <a:lnTo>
                      <a:pt x="15" y="71"/>
                    </a:lnTo>
                    <a:lnTo>
                      <a:pt x="0" y="71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4" name="Google Shape;304;p20"/>
              <p:cNvSpPr/>
              <p:nvPr/>
            </p:nvSpPr>
            <p:spPr>
              <a:xfrm>
                <a:off x="1582" y="2806"/>
                <a:ext cx="40" cy="41"/>
              </a:xfrm>
              <a:custGeom>
                <a:avLst/>
                <a:gdLst/>
                <a:ahLst/>
                <a:cxnLst/>
                <a:rect l="l" t="t" r="r" b="b"/>
                <a:pathLst>
                  <a:path w="87" h="88" extrusionOk="0">
                    <a:moveTo>
                      <a:pt x="0" y="0"/>
                    </a:moveTo>
                    <a:lnTo>
                      <a:pt x="0" y="17"/>
                    </a:lnTo>
                    <a:lnTo>
                      <a:pt x="6" y="35"/>
                    </a:lnTo>
                    <a:lnTo>
                      <a:pt x="14" y="50"/>
                    </a:lnTo>
                    <a:lnTo>
                      <a:pt x="25" y="61"/>
                    </a:lnTo>
                    <a:lnTo>
                      <a:pt x="39" y="73"/>
                    </a:lnTo>
                    <a:lnTo>
                      <a:pt x="52" y="81"/>
                    </a:lnTo>
                    <a:lnTo>
                      <a:pt x="69" y="86"/>
                    </a:lnTo>
                    <a:lnTo>
                      <a:pt x="87" y="88"/>
                    </a:lnTo>
                    <a:lnTo>
                      <a:pt x="87" y="71"/>
                    </a:lnTo>
                    <a:lnTo>
                      <a:pt x="73" y="71"/>
                    </a:lnTo>
                    <a:lnTo>
                      <a:pt x="60" y="67"/>
                    </a:lnTo>
                    <a:lnTo>
                      <a:pt x="46" y="59"/>
                    </a:lnTo>
                    <a:lnTo>
                      <a:pt x="37" y="52"/>
                    </a:lnTo>
                    <a:lnTo>
                      <a:pt x="27" y="40"/>
                    </a:lnTo>
                    <a:lnTo>
                      <a:pt x="22" y="29"/>
                    </a:lnTo>
                    <a:lnTo>
                      <a:pt x="18" y="15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5" name="Google Shape;305;p20"/>
              <p:cNvSpPr/>
              <p:nvPr/>
            </p:nvSpPr>
            <p:spPr>
              <a:xfrm>
                <a:off x="1582" y="2766"/>
                <a:ext cx="40" cy="40"/>
              </a:xfrm>
              <a:custGeom>
                <a:avLst/>
                <a:gdLst/>
                <a:ahLst/>
                <a:cxnLst/>
                <a:rect l="l" t="t" r="r" b="b"/>
                <a:pathLst>
                  <a:path w="87" h="86" extrusionOk="0">
                    <a:moveTo>
                      <a:pt x="87" y="0"/>
                    </a:moveTo>
                    <a:lnTo>
                      <a:pt x="69" y="2"/>
                    </a:lnTo>
                    <a:lnTo>
                      <a:pt x="52" y="5"/>
                    </a:lnTo>
                    <a:lnTo>
                      <a:pt x="39" y="15"/>
                    </a:lnTo>
                    <a:lnTo>
                      <a:pt x="25" y="25"/>
                    </a:lnTo>
                    <a:lnTo>
                      <a:pt x="14" y="38"/>
                    </a:lnTo>
                    <a:lnTo>
                      <a:pt x="6" y="53"/>
                    </a:lnTo>
                    <a:lnTo>
                      <a:pt x="0" y="69"/>
                    </a:lnTo>
                    <a:lnTo>
                      <a:pt x="0" y="86"/>
                    </a:lnTo>
                    <a:lnTo>
                      <a:pt x="16" y="86"/>
                    </a:lnTo>
                    <a:lnTo>
                      <a:pt x="18" y="73"/>
                    </a:lnTo>
                    <a:lnTo>
                      <a:pt x="22" y="59"/>
                    </a:lnTo>
                    <a:lnTo>
                      <a:pt x="27" y="48"/>
                    </a:lnTo>
                    <a:lnTo>
                      <a:pt x="37" y="36"/>
                    </a:lnTo>
                    <a:lnTo>
                      <a:pt x="46" y="27"/>
                    </a:lnTo>
                    <a:lnTo>
                      <a:pt x="60" y="21"/>
                    </a:lnTo>
                    <a:lnTo>
                      <a:pt x="73" y="17"/>
                    </a:lnTo>
                    <a:lnTo>
                      <a:pt x="87" y="15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6" name="Google Shape;306;p20"/>
              <p:cNvSpPr/>
              <p:nvPr/>
            </p:nvSpPr>
            <p:spPr>
              <a:xfrm>
                <a:off x="1897" y="2766"/>
                <a:ext cx="41" cy="40"/>
              </a:xfrm>
              <a:custGeom>
                <a:avLst/>
                <a:gdLst/>
                <a:ahLst/>
                <a:cxnLst/>
                <a:rect l="l" t="t" r="r" b="b"/>
                <a:pathLst>
                  <a:path w="88" h="86" extrusionOk="0">
                    <a:moveTo>
                      <a:pt x="88" y="86"/>
                    </a:moveTo>
                    <a:lnTo>
                      <a:pt x="86" y="69"/>
                    </a:lnTo>
                    <a:lnTo>
                      <a:pt x="80" y="53"/>
                    </a:lnTo>
                    <a:lnTo>
                      <a:pt x="73" y="38"/>
                    </a:lnTo>
                    <a:lnTo>
                      <a:pt x="61" y="25"/>
                    </a:lnTo>
                    <a:lnTo>
                      <a:pt x="50" y="15"/>
                    </a:lnTo>
                    <a:lnTo>
                      <a:pt x="34" y="5"/>
                    </a:lnTo>
                    <a:lnTo>
                      <a:pt x="17" y="2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5" y="17"/>
                    </a:lnTo>
                    <a:lnTo>
                      <a:pt x="28" y="21"/>
                    </a:lnTo>
                    <a:lnTo>
                      <a:pt x="40" y="27"/>
                    </a:lnTo>
                    <a:lnTo>
                      <a:pt x="50" y="36"/>
                    </a:lnTo>
                    <a:lnTo>
                      <a:pt x="59" y="48"/>
                    </a:lnTo>
                    <a:lnTo>
                      <a:pt x="65" y="59"/>
                    </a:lnTo>
                    <a:lnTo>
                      <a:pt x="71" y="73"/>
                    </a:lnTo>
                    <a:lnTo>
                      <a:pt x="71" y="86"/>
                    </a:lnTo>
                    <a:lnTo>
                      <a:pt x="88" y="86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7" name="Google Shape;307;p20"/>
              <p:cNvSpPr/>
              <p:nvPr/>
            </p:nvSpPr>
            <p:spPr>
              <a:xfrm>
                <a:off x="1897" y="2806"/>
                <a:ext cx="41" cy="41"/>
              </a:xfrm>
              <a:custGeom>
                <a:avLst/>
                <a:gdLst/>
                <a:ahLst/>
                <a:cxnLst/>
                <a:rect l="l" t="t" r="r" b="b"/>
                <a:pathLst>
                  <a:path w="88" h="88" extrusionOk="0">
                    <a:moveTo>
                      <a:pt x="0" y="88"/>
                    </a:moveTo>
                    <a:lnTo>
                      <a:pt x="17" y="86"/>
                    </a:lnTo>
                    <a:lnTo>
                      <a:pt x="34" y="81"/>
                    </a:lnTo>
                    <a:lnTo>
                      <a:pt x="50" y="73"/>
                    </a:lnTo>
                    <a:lnTo>
                      <a:pt x="61" y="61"/>
                    </a:lnTo>
                    <a:lnTo>
                      <a:pt x="73" y="50"/>
                    </a:lnTo>
                    <a:lnTo>
                      <a:pt x="80" y="35"/>
                    </a:lnTo>
                    <a:lnTo>
                      <a:pt x="86" y="17"/>
                    </a:lnTo>
                    <a:lnTo>
                      <a:pt x="88" y="0"/>
                    </a:lnTo>
                    <a:lnTo>
                      <a:pt x="71" y="0"/>
                    </a:lnTo>
                    <a:lnTo>
                      <a:pt x="71" y="15"/>
                    </a:lnTo>
                    <a:lnTo>
                      <a:pt x="65" y="29"/>
                    </a:lnTo>
                    <a:lnTo>
                      <a:pt x="59" y="40"/>
                    </a:lnTo>
                    <a:lnTo>
                      <a:pt x="50" y="52"/>
                    </a:lnTo>
                    <a:lnTo>
                      <a:pt x="40" y="59"/>
                    </a:lnTo>
                    <a:lnTo>
                      <a:pt x="28" y="67"/>
                    </a:lnTo>
                    <a:lnTo>
                      <a:pt x="15" y="71"/>
                    </a:lnTo>
                    <a:lnTo>
                      <a:pt x="0" y="71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8" name="Google Shape;308;p20"/>
              <p:cNvSpPr/>
              <p:nvPr/>
            </p:nvSpPr>
            <p:spPr>
              <a:xfrm>
                <a:off x="1857" y="2806"/>
                <a:ext cx="40" cy="41"/>
              </a:xfrm>
              <a:custGeom>
                <a:avLst/>
                <a:gdLst/>
                <a:ahLst/>
                <a:cxnLst/>
                <a:rect l="l" t="t" r="r" b="b"/>
                <a:pathLst>
                  <a:path w="87" h="88" extrusionOk="0">
                    <a:moveTo>
                      <a:pt x="0" y="0"/>
                    </a:moveTo>
                    <a:lnTo>
                      <a:pt x="2" y="17"/>
                    </a:lnTo>
                    <a:lnTo>
                      <a:pt x="6" y="35"/>
                    </a:lnTo>
                    <a:lnTo>
                      <a:pt x="14" y="50"/>
                    </a:lnTo>
                    <a:lnTo>
                      <a:pt x="25" y="61"/>
                    </a:lnTo>
                    <a:lnTo>
                      <a:pt x="39" y="73"/>
                    </a:lnTo>
                    <a:lnTo>
                      <a:pt x="52" y="81"/>
                    </a:lnTo>
                    <a:lnTo>
                      <a:pt x="69" y="86"/>
                    </a:lnTo>
                    <a:lnTo>
                      <a:pt x="87" y="88"/>
                    </a:lnTo>
                    <a:lnTo>
                      <a:pt x="87" y="71"/>
                    </a:lnTo>
                    <a:lnTo>
                      <a:pt x="73" y="71"/>
                    </a:lnTo>
                    <a:lnTo>
                      <a:pt x="60" y="67"/>
                    </a:lnTo>
                    <a:lnTo>
                      <a:pt x="46" y="59"/>
                    </a:lnTo>
                    <a:lnTo>
                      <a:pt x="37" y="52"/>
                    </a:lnTo>
                    <a:lnTo>
                      <a:pt x="27" y="40"/>
                    </a:lnTo>
                    <a:lnTo>
                      <a:pt x="21" y="29"/>
                    </a:lnTo>
                    <a:lnTo>
                      <a:pt x="18" y="15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09" name="Google Shape;309;p20"/>
              <p:cNvSpPr/>
              <p:nvPr/>
            </p:nvSpPr>
            <p:spPr>
              <a:xfrm>
                <a:off x="1857" y="2766"/>
                <a:ext cx="40" cy="40"/>
              </a:xfrm>
              <a:custGeom>
                <a:avLst/>
                <a:gdLst/>
                <a:ahLst/>
                <a:cxnLst/>
                <a:rect l="l" t="t" r="r" b="b"/>
                <a:pathLst>
                  <a:path w="87" h="86" extrusionOk="0">
                    <a:moveTo>
                      <a:pt x="87" y="0"/>
                    </a:moveTo>
                    <a:lnTo>
                      <a:pt x="69" y="2"/>
                    </a:lnTo>
                    <a:lnTo>
                      <a:pt x="52" y="5"/>
                    </a:lnTo>
                    <a:lnTo>
                      <a:pt x="39" y="15"/>
                    </a:lnTo>
                    <a:lnTo>
                      <a:pt x="25" y="25"/>
                    </a:lnTo>
                    <a:lnTo>
                      <a:pt x="14" y="38"/>
                    </a:lnTo>
                    <a:lnTo>
                      <a:pt x="6" y="53"/>
                    </a:lnTo>
                    <a:lnTo>
                      <a:pt x="2" y="69"/>
                    </a:lnTo>
                    <a:lnTo>
                      <a:pt x="0" y="86"/>
                    </a:lnTo>
                    <a:lnTo>
                      <a:pt x="16" y="86"/>
                    </a:lnTo>
                    <a:lnTo>
                      <a:pt x="18" y="73"/>
                    </a:lnTo>
                    <a:lnTo>
                      <a:pt x="21" y="59"/>
                    </a:lnTo>
                    <a:lnTo>
                      <a:pt x="27" y="48"/>
                    </a:lnTo>
                    <a:lnTo>
                      <a:pt x="37" y="36"/>
                    </a:lnTo>
                    <a:lnTo>
                      <a:pt x="46" y="27"/>
                    </a:lnTo>
                    <a:lnTo>
                      <a:pt x="60" y="21"/>
                    </a:lnTo>
                    <a:lnTo>
                      <a:pt x="73" y="17"/>
                    </a:lnTo>
                    <a:lnTo>
                      <a:pt x="87" y="15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0" name="Google Shape;310;p20"/>
              <p:cNvSpPr/>
              <p:nvPr/>
            </p:nvSpPr>
            <p:spPr>
              <a:xfrm>
                <a:off x="1765" y="1460"/>
                <a:ext cx="67" cy="66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43" extrusionOk="0">
                    <a:moveTo>
                      <a:pt x="144" y="143"/>
                    </a:moveTo>
                    <a:lnTo>
                      <a:pt x="142" y="130"/>
                    </a:lnTo>
                    <a:lnTo>
                      <a:pt x="140" y="115"/>
                    </a:lnTo>
                    <a:lnTo>
                      <a:pt x="136" y="101"/>
                    </a:lnTo>
                    <a:lnTo>
                      <a:pt x="132" y="88"/>
                    </a:lnTo>
                    <a:lnTo>
                      <a:pt x="126" y="76"/>
                    </a:lnTo>
                    <a:lnTo>
                      <a:pt x="119" y="65"/>
                    </a:lnTo>
                    <a:lnTo>
                      <a:pt x="111" y="53"/>
                    </a:lnTo>
                    <a:lnTo>
                      <a:pt x="101" y="42"/>
                    </a:lnTo>
                    <a:lnTo>
                      <a:pt x="90" y="34"/>
                    </a:lnTo>
                    <a:lnTo>
                      <a:pt x="80" y="24"/>
                    </a:lnTo>
                    <a:lnTo>
                      <a:pt x="67" y="17"/>
                    </a:lnTo>
                    <a:lnTo>
                      <a:pt x="55" y="11"/>
                    </a:lnTo>
                    <a:lnTo>
                      <a:pt x="42" y="7"/>
                    </a:lnTo>
                    <a:lnTo>
                      <a:pt x="28" y="3"/>
                    </a:lnTo>
                    <a:lnTo>
                      <a:pt x="13" y="1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11" y="17"/>
                    </a:lnTo>
                    <a:lnTo>
                      <a:pt x="25" y="19"/>
                    </a:lnTo>
                    <a:lnTo>
                      <a:pt x="36" y="23"/>
                    </a:lnTo>
                    <a:lnTo>
                      <a:pt x="50" y="26"/>
                    </a:lnTo>
                    <a:lnTo>
                      <a:pt x="59" y="32"/>
                    </a:lnTo>
                    <a:lnTo>
                      <a:pt x="71" y="38"/>
                    </a:lnTo>
                    <a:lnTo>
                      <a:pt x="80" y="46"/>
                    </a:lnTo>
                    <a:lnTo>
                      <a:pt x="90" y="53"/>
                    </a:lnTo>
                    <a:lnTo>
                      <a:pt x="98" y="63"/>
                    </a:lnTo>
                    <a:lnTo>
                      <a:pt x="105" y="72"/>
                    </a:lnTo>
                    <a:lnTo>
                      <a:pt x="111" y="84"/>
                    </a:lnTo>
                    <a:lnTo>
                      <a:pt x="117" y="94"/>
                    </a:lnTo>
                    <a:lnTo>
                      <a:pt x="121" y="107"/>
                    </a:lnTo>
                    <a:lnTo>
                      <a:pt x="124" y="118"/>
                    </a:lnTo>
                    <a:lnTo>
                      <a:pt x="126" y="132"/>
                    </a:lnTo>
                    <a:lnTo>
                      <a:pt x="126" y="143"/>
                    </a:lnTo>
                    <a:lnTo>
                      <a:pt x="144" y="143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1" name="Google Shape;311;p20"/>
              <p:cNvSpPr/>
              <p:nvPr/>
            </p:nvSpPr>
            <p:spPr>
              <a:xfrm>
                <a:off x="1765" y="1526"/>
                <a:ext cx="67" cy="68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46" extrusionOk="0">
                    <a:moveTo>
                      <a:pt x="0" y="146"/>
                    </a:moveTo>
                    <a:lnTo>
                      <a:pt x="13" y="144"/>
                    </a:lnTo>
                    <a:lnTo>
                      <a:pt x="28" y="142"/>
                    </a:lnTo>
                    <a:lnTo>
                      <a:pt x="42" y="139"/>
                    </a:lnTo>
                    <a:lnTo>
                      <a:pt x="55" y="135"/>
                    </a:lnTo>
                    <a:lnTo>
                      <a:pt x="67" y="127"/>
                    </a:lnTo>
                    <a:lnTo>
                      <a:pt x="80" y="121"/>
                    </a:lnTo>
                    <a:lnTo>
                      <a:pt x="90" y="112"/>
                    </a:lnTo>
                    <a:lnTo>
                      <a:pt x="101" y="102"/>
                    </a:lnTo>
                    <a:lnTo>
                      <a:pt x="111" y="93"/>
                    </a:lnTo>
                    <a:lnTo>
                      <a:pt x="119" y="81"/>
                    </a:lnTo>
                    <a:lnTo>
                      <a:pt x="126" y="70"/>
                    </a:lnTo>
                    <a:lnTo>
                      <a:pt x="132" y="58"/>
                    </a:lnTo>
                    <a:lnTo>
                      <a:pt x="136" y="45"/>
                    </a:lnTo>
                    <a:lnTo>
                      <a:pt x="140" y="31"/>
                    </a:lnTo>
                    <a:lnTo>
                      <a:pt x="142" y="16"/>
                    </a:lnTo>
                    <a:lnTo>
                      <a:pt x="144" y="0"/>
                    </a:lnTo>
                    <a:lnTo>
                      <a:pt x="126" y="0"/>
                    </a:lnTo>
                    <a:lnTo>
                      <a:pt x="126" y="14"/>
                    </a:lnTo>
                    <a:lnTo>
                      <a:pt x="124" y="27"/>
                    </a:lnTo>
                    <a:lnTo>
                      <a:pt x="121" y="39"/>
                    </a:lnTo>
                    <a:lnTo>
                      <a:pt x="117" y="50"/>
                    </a:lnTo>
                    <a:lnTo>
                      <a:pt x="111" y="62"/>
                    </a:lnTo>
                    <a:lnTo>
                      <a:pt x="105" y="73"/>
                    </a:lnTo>
                    <a:lnTo>
                      <a:pt x="98" y="83"/>
                    </a:lnTo>
                    <a:lnTo>
                      <a:pt x="90" y="93"/>
                    </a:lnTo>
                    <a:lnTo>
                      <a:pt x="80" y="100"/>
                    </a:lnTo>
                    <a:lnTo>
                      <a:pt x="71" y="108"/>
                    </a:lnTo>
                    <a:lnTo>
                      <a:pt x="59" y="114"/>
                    </a:lnTo>
                    <a:lnTo>
                      <a:pt x="50" y="119"/>
                    </a:lnTo>
                    <a:lnTo>
                      <a:pt x="36" y="123"/>
                    </a:lnTo>
                    <a:lnTo>
                      <a:pt x="25" y="127"/>
                    </a:lnTo>
                    <a:lnTo>
                      <a:pt x="11" y="129"/>
                    </a:lnTo>
                    <a:lnTo>
                      <a:pt x="0" y="129"/>
                    </a:lnTo>
                    <a:lnTo>
                      <a:pt x="0" y="146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2" name="Google Shape;312;p20"/>
              <p:cNvSpPr/>
              <p:nvPr/>
            </p:nvSpPr>
            <p:spPr>
              <a:xfrm>
                <a:off x="1698" y="1526"/>
                <a:ext cx="67" cy="68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46" extrusionOk="0">
                    <a:moveTo>
                      <a:pt x="0" y="0"/>
                    </a:moveTo>
                    <a:lnTo>
                      <a:pt x="0" y="16"/>
                    </a:lnTo>
                    <a:lnTo>
                      <a:pt x="2" y="31"/>
                    </a:lnTo>
                    <a:lnTo>
                      <a:pt x="6" y="45"/>
                    </a:lnTo>
                    <a:lnTo>
                      <a:pt x="11" y="58"/>
                    </a:lnTo>
                    <a:lnTo>
                      <a:pt x="17" y="70"/>
                    </a:lnTo>
                    <a:lnTo>
                      <a:pt x="23" y="81"/>
                    </a:lnTo>
                    <a:lnTo>
                      <a:pt x="32" y="93"/>
                    </a:lnTo>
                    <a:lnTo>
                      <a:pt x="42" y="102"/>
                    </a:lnTo>
                    <a:lnTo>
                      <a:pt x="52" y="112"/>
                    </a:lnTo>
                    <a:lnTo>
                      <a:pt x="63" y="121"/>
                    </a:lnTo>
                    <a:lnTo>
                      <a:pt x="75" y="127"/>
                    </a:lnTo>
                    <a:lnTo>
                      <a:pt x="88" y="135"/>
                    </a:lnTo>
                    <a:lnTo>
                      <a:pt x="100" y="139"/>
                    </a:lnTo>
                    <a:lnTo>
                      <a:pt x="115" y="142"/>
                    </a:lnTo>
                    <a:lnTo>
                      <a:pt x="128" y="144"/>
                    </a:lnTo>
                    <a:lnTo>
                      <a:pt x="144" y="146"/>
                    </a:lnTo>
                    <a:lnTo>
                      <a:pt x="144" y="129"/>
                    </a:lnTo>
                    <a:lnTo>
                      <a:pt x="130" y="129"/>
                    </a:lnTo>
                    <a:lnTo>
                      <a:pt x="117" y="127"/>
                    </a:lnTo>
                    <a:lnTo>
                      <a:pt x="105" y="123"/>
                    </a:lnTo>
                    <a:lnTo>
                      <a:pt x="94" y="119"/>
                    </a:lnTo>
                    <a:lnTo>
                      <a:pt x="82" y="114"/>
                    </a:lnTo>
                    <a:lnTo>
                      <a:pt x="71" y="108"/>
                    </a:lnTo>
                    <a:lnTo>
                      <a:pt x="61" y="100"/>
                    </a:lnTo>
                    <a:lnTo>
                      <a:pt x="54" y="93"/>
                    </a:lnTo>
                    <a:lnTo>
                      <a:pt x="44" y="83"/>
                    </a:lnTo>
                    <a:lnTo>
                      <a:pt x="36" y="73"/>
                    </a:lnTo>
                    <a:lnTo>
                      <a:pt x="30" y="62"/>
                    </a:lnTo>
                    <a:lnTo>
                      <a:pt x="25" y="50"/>
                    </a:lnTo>
                    <a:lnTo>
                      <a:pt x="21" y="39"/>
                    </a:lnTo>
                    <a:lnTo>
                      <a:pt x="17" y="27"/>
                    </a:lnTo>
                    <a:lnTo>
                      <a:pt x="15" y="14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3" name="Google Shape;313;p20"/>
              <p:cNvSpPr/>
              <p:nvPr/>
            </p:nvSpPr>
            <p:spPr>
              <a:xfrm>
                <a:off x="1698" y="1460"/>
                <a:ext cx="67" cy="66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43" extrusionOk="0">
                    <a:moveTo>
                      <a:pt x="144" y="0"/>
                    </a:moveTo>
                    <a:lnTo>
                      <a:pt x="128" y="1"/>
                    </a:lnTo>
                    <a:lnTo>
                      <a:pt x="115" y="3"/>
                    </a:lnTo>
                    <a:lnTo>
                      <a:pt x="100" y="7"/>
                    </a:lnTo>
                    <a:lnTo>
                      <a:pt x="88" y="11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4"/>
                    </a:lnTo>
                    <a:lnTo>
                      <a:pt x="42" y="42"/>
                    </a:lnTo>
                    <a:lnTo>
                      <a:pt x="32" y="53"/>
                    </a:lnTo>
                    <a:lnTo>
                      <a:pt x="23" y="65"/>
                    </a:lnTo>
                    <a:lnTo>
                      <a:pt x="17" y="76"/>
                    </a:lnTo>
                    <a:lnTo>
                      <a:pt x="11" y="88"/>
                    </a:lnTo>
                    <a:lnTo>
                      <a:pt x="6" y="101"/>
                    </a:lnTo>
                    <a:lnTo>
                      <a:pt x="2" y="115"/>
                    </a:lnTo>
                    <a:lnTo>
                      <a:pt x="0" y="130"/>
                    </a:lnTo>
                    <a:lnTo>
                      <a:pt x="0" y="143"/>
                    </a:lnTo>
                    <a:lnTo>
                      <a:pt x="15" y="143"/>
                    </a:lnTo>
                    <a:lnTo>
                      <a:pt x="15" y="132"/>
                    </a:lnTo>
                    <a:lnTo>
                      <a:pt x="17" y="118"/>
                    </a:lnTo>
                    <a:lnTo>
                      <a:pt x="21" y="107"/>
                    </a:lnTo>
                    <a:lnTo>
                      <a:pt x="25" y="94"/>
                    </a:lnTo>
                    <a:lnTo>
                      <a:pt x="30" y="84"/>
                    </a:lnTo>
                    <a:lnTo>
                      <a:pt x="36" y="72"/>
                    </a:lnTo>
                    <a:lnTo>
                      <a:pt x="44" y="63"/>
                    </a:lnTo>
                    <a:lnTo>
                      <a:pt x="54" y="53"/>
                    </a:lnTo>
                    <a:lnTo>
                      <a:pt x="61" y="46"/>
                    </a:lnTo>
                    <a:lnTo>
                      <a:pt x="71" y="38"/>
                    </a:lnTo>
                    <a:lnTo>
                      <a:pt x="82" y="32"/>
                    </a:lnTo>
                    <a:lnTo>
                      <a:pt x="94" y="26"/>
                    </a:lnTo>
                    <a:lnTo>
                      <a:pt x="105" y="23"/>
                    </a:lnTo>
                    <a:lnTo>
                      <a:pt x="117" y="19"/>
                    </a:lnTo>
                    <a:lnTo>
                      <a:pt x="130" y="17"/>
                    </a:lnTo>
                    <a:lnTo>
                      <a:pt x="144" y="17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4" name="Google Shape;314;p20"/>
              <p:cNvSpPr/>
              <p:nvPr/>
            </p:nvSpPr>
            <p:spPr>
              <a:xfrm>
                <a:off x="1765" y="3289"/>
                <a:ext cx="67" cy="67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44" extrusionOk="0">
                    <a:moveTo>
                      <a:pt x="144" y="144"/>
                    </a:moveTo>
                    <a:lnTo>
                      <a:pt x="142" y="129"/>
                    </a:lnTo>
                    <a:lnTo>
                      <a:pt x="140" y="115"/>
                    </a:lnTo>
                    <a:lnTo>
                      <a:pt x="136" y="102"/>
                    </a:lnTo>
                    <a:lnTo>
                      <a:pt x="132" y="88"/>
                    </a:lnTo>
                    <a:lnTo>
                      <a:pt x="126" y="75"/>
                    </a:lnTo>
                    <a:lnTo>
                      <a:pt x="119" y="63"/>
                    </a:lnTo>
                    <a:lnTo>
                      <a:pt x="111" y="52"/>
                    </a:lnTo>
                    <a:lnTo>
                      <a:pt x="101" y="42"/>
                    </a:lnTo>
                    <a:lnTo>
                      <a:pt x="90" y="33"/>
                    </a:lnTo>
                    <a:lnTo>
                      <a:pt x="80" y="25"/>
                    </a:lnTo>
                    <a:lnTo>
                      <a:pt x="67" y="17"/>
                    </a:lnTo>
                    <a:lnTo>
                      <a:pt x="55" y="12"/>
                    </a:lnTo>
                    <a:lnTo>
                      <a:pt x="42" y="6"/>
                    </a:lnTo>
                    <a:lnTo>
                      <a:pt x="28" y="2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1" y="15"/>
                    </a:lnTo>
                    <a:lnTo>
                      <a:pt x="25" y="17"/>
                    </a:lnTo>
                    <a:lnTo>
                      <a:pt x="36" y="21"/>
                    </a:lnTo>
                    <a:lnTo>
                      <a:pt x="50" y="25"/>
                    </a:lnTo>
                    <a:lnTo>
                      <a:pt x="59" y="31"/>
                    </a:lnTo>
                    <a:lnTo>
                      <a:pt x="71" y="38"/>
                    </a:lnTo>
                    <a:lnTo>
                      <a:pt x="80" y="44"/>
                    </a:lnTo>
                    <a:lnTo>
                      <a:pt x="90" y="54"/>
                    </a:lnTo>
                    <a:lnTo>
                      <a:pt x="98" y="61"/>
                    </a:lnTo>
                    <a:lnTo>
                      <a:pt x="105" y="73"/>
                    </a:lnTo>
                    <a:lnTo>
                      <a:pt x="111" y="83"/>
                    </a:lnTo>
                    <a:lnTo>
                      <a:pt x="117" y="94"/>
                    </a:lnTo>
                    <a:lnTo>
                      <a:pt x="121" y="106"/>
                    </a:lnTo>
                    <a:lnTo>
                      <a:pt x="124" y="117"/>
                    </a:lnTo>
                    <a:lnTo>
                      <a:pt x="126" y="130"/>
                    </a:lnTo>
                    <a:lnTo>
                      <a:pt x="126" y="144"/>
                    </a:lnTo>
                    <a:lnTo>
                      <a:pt x="144" y="14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5" name="Google Shape;315;p20"/>
              <p:cNvSpPr/>
              <p:nvPr/>
            </p:nvSpPr>
            <p:spPr>
              <a:xfrm>
                <a:off x="1765" y="3356"/>
                <a:ext cx="67" cy="67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44" extrusionOk="0">
                    <a:moveTo>
                      <a:pt x="0" y="144"/>
                    </a:moveTo>
                    <a:lnTo>
                      <a:pt x="13" y="144"/>
                    </a:lnTo>
                    <a:lnTo>
                      <a:pt x="28" y="140"/>
                    </a:lnTo>
                    <a:lnTo>
                      <a:pt x="42" y="138"/>
                    </a:lnTo>
                    <a:lnTo>
                      <a:pt x="55" y="132"/>
                    </a:lnTo>
                    <a:lnTo>
                      <a:pt x="67" y="127"/>
                    </a:lnTo>
                    <a:lnTo>
                      <a:pt x="80" y="119"/>
                    </a:lnTo>
                    <a:lnTo>
                      <a:pt x="90" y="111"/>
                    </a:lnTo>
                    <a:lnTo>
                      <a:pt x="101" y="102"/>
                    </a:lnTo>
                    <a:lnTo>
                      <a:pt x="111" y="92"/>
                    </a:lnTo>
                    <a:lnTo>
                      <a:pt x="119" y="81"/>
                    </a:lnTo>
                    <a:lnTo>
                      <a:pt x="126" y="69"/>
                    </a:lnTo>
                    <a:lnTo>
                      <a:pt x="132" y="56"/>
                    </a:lnTo>
                    <a:lnTo>
                      <a:pt x="136" y="42"/>
                    </a:lnTo>
                    <a:lnTo>
                      <a:pt x="140" y="29"/>
                    </a:lnTo>
                    <a:lnTo>
                      <a:pt x="142" y="13"/>
                    </a:lnTo>
                    <a:lnTo>
                      <a:pt x="144" y="0"/>
                    </a:lnTo>
                    <a:lnTo>
                      <a:pt x="126" y="0"/>
                    </a:lnTo>
                    <a:lnTo>
                      <a:pt x="126" y="13"/>
                    </a:lnTo>
                    <a:lnTo>
                      <a:pt x="124" y="25"/>
                    </a:lnTo>
                    <a:lnTo>
                      <a:pt x="121" y="38"/>
                    </a:lnTo>
                    <a:lnTo>
                      <a:pt x="117" y="50"/>
                    </a:lnTo>
                    <a:lnTo>
                      <a:pt x="111" y="61"/>
                    </a:lnTo>
                    <a:lnTo>
                      <a:pt x="105" y="71"/>
                    </a:lnTo>
                    <a:lnTo>
                      <a:pt x="98" y="81"/>
                    </a:lnTo>
                    <a:lnTo>
                      <a:pt x="90" y="90"/>
                    </a:lnTo>
                    <a:lnTo>
                      <a:pt x="80" y="98"/>
                    </a:lnTo>
                    <a:lnTo>
                      <a:pt x="71" y="105"/>
                    </a:lnTo>
                    <a:lnTo>
                      <a:pt x="59" y="113"/>
                    </a:lnTo>
                    <a:lnTo>
                      <a:pt x="50" y="117"/>
                    </a:lnTo>
                    <a:lnTo>
                      <a:pt x="36" y="123"/>
                    </a:lnTo>
                    <a:lnTo>
                      <a:pt x="25" y="125"/>
                    </a:lnTo>
                    <a:lnTo>
                      <a:pt x="11" y="127"/>
                    </a:lnTo>
                    <a:lnTo>
                      <a:pt x="0" y="128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6" name="Google Shape;316;p20"/>
              <p:cNvSpPr/>
              <p:nvPr/>
            </p:nvSpPr>
            <p:spPr>
              <a:xfrm>
                <a:off x="1698" y="3356"/>
                <a:ext cx="67" cy="67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44" extrusionOk="0">
                    <a:moveTo>
                      <a:pt x="0" y="0"/>
                    </a:moveTo>
                    <a:lnTo>
                      <a:pt x="0" y="13"/>
                    </a:lnTo>
                    <a:lnTo>
                      <a:pt x="2" y="29"/>
                    </a:lnTo>
                    <a:lnTo>
                      <a:pt x="6" y="42"/>
                    </a:lnTo>
                    <a:lnTo>
                      <a:pt x="11" y="56"/>
                    </a:lnTo>
                    <a:lnTo>
                      <a:pt x="17" y="69"/>
                    </a:lnTo>
                    <a:lnTo>
                      <a:pt x="23" y="81"/>
                    </a:lnTo>
                    <a:lnTo>
                      <a:pt x="32" y="92"/>
                    </a:lnTo>
                    <a:lnTo>
                      <a:pt x="42" y="102"/>
                    </a:lnTo>
                    <a:lnTo>
                      <a:pt x="52" y="111"/>
                    </a:lnTo>
                    <a:lnTo>
                      <a:pt x="63" y="119"/>
                    </a:lnTo>
                    <a:lnTo>
                      <a:pt x="75" y="127"/>
                    </a:lnTo>
                    <a:lnTo>
                      <a:pt x="88" y="132"/>
                    </a:lnTo>
                    <a:lnTo>
                      <a:pt x="100" y="138"/>
                    </a:lnTo>
                    <a:lnTo>
                      <a:pt x="115" y="140"/>
                    </a:lnTo>
                    <a:lnTo>
                      <a:pt x="128" y="144"/>
                    </a:lnTo>
                    <a:lnTo>
                      <a:pt x="144" y="144"/>
                    </a:lnTo>
                    <a:lnTo>
                      <a:pt x="144" y="128"/>
                    </a:lnTo>
                    <a:lnTo>
                      <a:pt x="130" y="127"/>
                    </a:lnTo>
                    <a:lnTo>
                      <a:pt x="117" y="125"/>
                    </a:lnTo>
                    <a:lnTo>
                      <a:pt x="105" y="123"/>
                    </a:lnTo>
                    <a:lnTo>
                      <a:pt x="94" y="117"/>
                    </a:lnTo>
                    <a:lnTo>
                      <a:pt x="82" y="113"/>
                    </a:lnTo>
                    <a:lnTo>
                      <a:pt x="71" y="105"/>
                    </a:lnTo>
                    <a:lnTo>
                      <a:pt x="61" y="98"/>
                    </a:lnTo>
                    <a:lnTo>
                      <a:pt x="54" y="90"/>
                    </a:lnTo>
                    <a:lnTo>
                      <a:pt x="44" y="81"/>
                    </a:lnTo>
                    <a:lnTo>
                      <a:pt x="36" y="71"/>
                    </a:lnTo>
                    <a:lnTo>
                      <a:pt x="30" y="61"/>
                    </a:lnTo>
                    <a:lnTo>
                      <a:pt x="25" y="50"/>
                    </a:lnTo>
                    <a:lnTo>
                      <a:pt x="21" y="38"/>
                    </a:lnTo>
                    <a:lnTo>
                      <a:pt x="17" y="25"/>
                    </a:lnTo>
                    <a:lnTo>
                      <a:pt x="15" y="13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7" name="Google Shape;317;p20"/>
              <p:cNvSpPr/>
              <p:nvPr/>
            </p:nvSpPr>
            <p:spPr>
              <a:xfrm>
                <a:off x="1698" y="3289"/>
                <a:ext cx="67" cy="67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44" extrusionOk="0">
                    <a:moveTo>
                      <a:pt x="144" y="0"/>
                    </a:moveTo>
                    <a:lnTo>
                      <a:pt x="128" y="0"/>
                    </a:lnTo>
                    <a:lnTo>
                      <a:pt x="115" y="2"/>
                    </a:lnTo>
                    <a:lnTo>
                      <a:pt x="100" y="6"/>
                    </a:lnTo>
                    <a:lnTo>
                      <a:pt x="88" y="12"/>
                    </a:lnTo>
                    <a:lnTo>
                      <a:pt x="75" y="17"/>
                    </a:lnTo>
                    <a:lnTo>
                      <a:pt x="63" y="25"/>
                    </a:lnTo>
                    <a:lnTo>
                      <a:pt x="52" y="33"/>
                    </a:lnTo>
                    <a:lnTo>
                      <a:pt x="42" y="42"/>
                    </a:lnTo>
                    <a:lnTo>
                      <a:pt x="32" y="52"/>
                    </a:lnTo>
                    <a:lnTo>
                      <a:pt x="23" y="63"/>
                    </a:lnTo>
                    <a:lnTo>
                      <a:pt x="17" y="75"/>
                    </a:lnTo>
                    <a:lnTo>
                      <a:pt x="11" y="88"/>
                    </a:lnTo>
                    <a:lnTo>
                      <a:pt x="6" y="102"/>
                    </a:lnTo>
                    <a:lnTo>
                      <a:pt x="2" y="115"/>
                    </a:lnTo>
                    <a:lnTo>
                      <a:pt x="0" y="129"/>
                    </a:lnTo>
                    <a:lnTo>
                      <a:pt x="0" y="144"/>
                    </a:lnTo>
                    <a:lnTo>
                      <a:pt x="15" y="144"/>
                    </a:lnTo>
                    <a:lnTo>
                      <a:pt x="15" y="130"/>
                    </a:lnTo>
                    <a:lnTo>
                      <a:pt x="17" y="117"/>
                    </a:lnTo>
                    <a:lnTo>
                      <a:pt x="21" y="106"/>
                    </a:lnTo>
                    <a:lnTo>
                      <a:pt x="25" y="94"/>
                    </a:lnTo>
                    <a:lnTo>
                      <a:pt x="30" y="83"/>
                    </a:lnTo>
                    <a:lnTo>
                      <a:pt x="36" y="73"/>
                    </a:lnTo>
                    <a:lnTo>
                      <a:pt x="44" y="61"/>
                    </a:lnTo>
                    <a:lnTo>
                      <a:pt x="54" y="54"/>
                    </a:lnTo>
                    <a:lnTo>
                      <a:pt x="61" y="44"/>
                    </a:lnTo>
                    <a:lnTo>
                      <a:pt x="71" y="38"/>
                    </a:lnTo>
                    <a:lnTo>
                      <a:pt x="82" y="31"/>
                    </a:lnTo>
                    <a:lnTo>
                      <a:pt x="94" y="25"/>
                    </a:lnTo>
                    <a:lnTo>
                      <a:pt x="105" y="21"/>
                    </a:lnTo>
                    <a:lnTo>
                      <a:pt x="117" y="17"/>
                    </a:lnTo>
                    <a:lnTo>
                      <a:pt x="130" y="15"/>
                    </a:lnTo>
                    <a:lnTo>
                      <a:pt x="144" y="15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8" name="Google Shape;318;p20"/>
              <p:cNvSpPr/>
              <p:nvPr/>
            </p:nvSpPr>
            <p:spPr>
              <a:xfrm>
                <a:off x="1695" y="1142"/>
                <a:ext cx="7" cy="245"/>
              </a:xfrm>
              <a:custGeom>
                <a:avLst/>
                <a:gdLst/>
                <a:ahLst/>
                <a:cxnLst/>
                <a:rect l="l" t="t" r="r" b="b"/>
                <a:pathLst>
                  <a:path w="15" h="528" extrusionOk="0">
                    <a:moveTo>
                      <a:pt x="8" y="528"/>
                    </a:moveTo>
                    <a:lnTo>
                      <a:pt x="15" y="528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528"/>
                    </a:lnTo>
                    <a:lnTo>
                      <a:pt x="8" y="52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19" name="Google Shape;319;p20"/>
              <p:cNvSpPr/>
              <p:nvPr/>
            </p:nvSpPr>
            <p:spPr>
              <a:xfrm>
                <a:off x="1695" y="3489"/>
                <a:ext cx="7" cy="245"/>
              </a:xfrm>
              <a:custGeom>
                <a:avLst/>
                <a:gdLst/>
                <a:ahLst/>
                <a:cxnLst/>
                <a:rect l="l" t="t" r="r" b="b"/>
                <a:pathLst>
                  <a:path w="15" h="528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528"/>
                    </a:lnTo>
                    <a:lnTo>
                      <a:pt x="15" y="528"/>
                    </a:lnTo>
                    <a:lnTo>
                      <a:pt x="1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20" name="Google Shape;320;p20"/>
              <p:cNvSpPr/>
              <p:nvPr/>
            </p:nvSpPr>
            <p:spPr>
              <a:xfrm>
                <a:off x="1825" y="1145"/>
                <a:ext cx="8" cy="242"/>
              </a:xfrm>
              <a:custGeom>
                <a:avLst/>
                <a:gdLst/>
                <a:ahLst/>
                <a:cxnLst/>
                <a:rect l="l" t="t" r="r" b="b"/>
                <a:pathLst>
                  <a:path w="17" h="522" extrusionOk="0">
                    <a:moveTo>
                      <a:pt x="10" y="522"/>
                    </a:moveTo>
                    <a:lnTo>
                      <a:pt x="17" y="522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522"/>
                    </a:lnTo>
                    <a:lnTo>
                      <a:pt x="10" y="522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21" name="Google Shape;321;p20"/>
              <p:cNvSpPr/>
              <p:nvPr/>
            </p:nvSpPr>
            <p:spPr>
              <a:xfrm>
                <a:off x="1825" y="3489"/>
                <a:ext cx="8" cy="242"/>
              </a:xfrm>
              <a:custGeom>
                <a:avLst/>
                <a:gdLst/>
                <a:ahLst/>
                <a:cxnLst/>
                <a:rect l="l" t="t" r="r" b="b"/>
                <a:pathLst>
                  <a:path w="17" h="522" extrusionOk="0">
                    <a:moveTo>
                      <a:pt x="10" y="0"/>
                    </a:moveTo>
                    <a:lnTo>
                      <a:pt x="0" y="0"/>
                    </a:lnTo>
                    <a:lnTo>
                      <a:pt x="0" y="522"/>
                    </a:lnTo>
                    <a:lnTo>
                      <a:pt x="17" y="522"/>
                    </a:lnTo>
                    <a:lnTo>
                      <a:pt x="17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22" name="Google Shape;322;p20"/>
              <p:cNvSpPr/>
              <p:nvPr/>
            </p:nvSpPr>
            <p:spPr>
              <a:xfrm>
                <a:off x="1697" y="1135"/>
                <a:ext cx="135" cy="19"/>
              </a:xfrm>
              <a:custGeom>
                <a:avLst/>
                <a:gdLst/>
                <a:ahLst/>
                <a:cxnLst/>
                <a:rect l="l" t="t" r="r" b="b"/>
                <a:pathLst>
                  <a:path w="292" h="40" extrusionOk="0">
                    <a:moveTo>
                      <a:pt x="282" y="8"/>
                    </a:moveTo>
                    <a:lnTo>
                      <a:pt x="267" y="15"/>
                    </a:lnTo>
                    <a:lnTo>
                      <a:pt x="251" y="21"/>
                    </a:lnTo>
                    <a:lnTo>
                      <a:pt x="236" y="23"/>
                    </a:lnTo>
                    <a:lnTo>
                      <a:pt x="219" y="25"/>
                    </a:lnTo>
                    <a:lnTo>
                      <a:pt x="184" y="21"/>
                    </a:lnTo>
                    <a:lnTo>
                      <a:pt x="150" y="13"/>
                    </a:lnTo>
                    <a:lnTo>
                      <a:pt x="113" y="6"/>
                    </a:lnTo>
                    <a:lnTo>
                      <a:pt x="77" y="0"/>
                    </a:lnTo>
                    <a:lnTo>
                      <a:pt x="58" y="0"/>
                    </a:lnTo>
                    <a:lnTo>
                      <a:pt x="38" y="0"/>
                    </a:lnTo>
                    <a:lnTo>
                      <a:pt x="19" y="2"/>
                    </a:lnTo>
                    <a:lnTo>
                      <a:pt x="0" y="8"/>
                    </a:lnTo>
                    <a:lnTo>
                      <a:pt x="6" y="23"/>
                    </a:lnTo>
                    <a:lnTo>
                      <a:pt x="23" y="17"/>
                    </a:lnTo>
                    <a:lnTo>
                      <a:pt x="40" y="15"/>
                    </a:lnTo>
                    <a:lnTo>
                      <a:pt x="58" y="15"/>
                    </a:lnTo>
                    <a:lnTo>
                      <a:pt x="75" y="17"/>
                    </a:lnTo>
                    <a:lnTo>
                      <a:pt x="109" y="21"/>
                    </a:lnTo>
                    <a:lnTo>
                      <a:pt x="146" y="31"/>
                    </a:lnTo>
                    <a:lnTo>
                      <a:pt x="182" y="36"/>
                    </a:lnTo>
                    <a:lnTo>
                      <a:pt x="219" y="40"/>
                    </a:lnTo>
                    <a:lnTo>
                      <a:pt x="238" y="38"/>
                    </a:lnTo>
                    <a:lnTo>
                      <a:pt x="255" y="36"/>
                    </a:lnTo>
                    <a:lnTo>
                      <a:pt x="272" y="31"/>
                    </a:lnTo>
                    <a:lnTo>
                      <a:pt x="292" y="21"/>
                    </a:lnTo>
                    <a:lnTo>
                      <a:pt x="282" y="8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23" name="Google Shape;323;p20"/>
              <p:cNvSpPr/>
              <p:nvPr/>
            </p:nvSpPr>
            <p:spPr>
              <a:xfrm>
                <a:off x="1697" y="3722"/>
                <a:ext cx="135" cy="19"/>
              </a:xfrm>
              <a:custGeom>
                <a:avLst/>
                <a:gdLst/>
                <a:ahLst/>
                <a:cxnLst/>
                <a:rect l="l" t="t" r="r" b="b"/>
                <a:pathLst>
                  <a:path w="292" h="40" extrusionOk="0">
                    <a:moveTo>
                      <a:pt x="292" y="17"/>
                    </a:moveTo>
                    <a:lnTo>
                      <a:pt x="272" y="9"/>
                    </a:lnTo>
                    <a:lnTo>
                      <a:pt x="255" y="3"/>
                    </a:lnTo>
                    <a:lnTo>
                      <a:pt x="238" y="0"/>
                    </a:lnTo>
                    <a:lnTo>
                      <a:pt x="219" y="0"/>
                    </a:lnTo>
                    <a:lnTo>
                      <a:pt x="182" y="3"/>
                    </a:lnTo>
                    <a:lnTo>
                      <a:pt x="146" y="9"/>
                    </a:lnTo>
                    <a:lnTo>
                      <a:pt x="109" y="17"/>
                    </a:lnTo>
                    <a:lnTo>
                      <a:pt x="75" y="23"/>
                    </a:lnTo>
                    <a:lnTo>
                      <a:pt x="58" y="25"/>
                    </a:lnTo>
                    <a:lnTo>
                      <a:pt x="40" y="25"/>
                    </a:lnTo>
                    <a:lnTo>
                      <a:pt x="23" y="21"/>
                    </a:lnTo>
                    <a:lnTo>
                      <a:pt x="6" y="17"/>
                    </a:lnTo>
                    <a:lnTo>
                      <a:pt x="0" y="32"/>
                    </a:lnTo>
                    <a:lnTo>
                      <a:pt x="19" y="38"/>
                    </a:lnTo>
                    <a:lnTo>
                      <a:pt x="38" y="40"/>
                    </a:lnTo>
                    <a:lnTo>
                      <a:pt x="58" y="40"/>
                    </a:lnTo>
                    <a:lnTo>
                      <a:pt x="77" y="38"/>
                    </a:lnTo>
                    <a:lnTo>
                      <a:pt x="113" y="32"/>
                    </a:lnTo>
                    <a:lnTo>
                      <a:pt x="150" y="25"/>
                    </a:lnTo>
                    <a:lnTo>
                      <a:pt x="184" y="19"/>
                    </a:lnTo>
                    <a:lnTo>
                      <a:pt x="219" y="15"/>
                    </a:lnTo>
                    <a:lnTo>
                      <a:pt x="236" y="17"/>
                    </a:lnTo>
                    <a:lnTo>
                      <a:pt x="251" y="19"/>
                    </a:lnTo>
                    <a:lnTo>
                      <a:pt x="267" y="25"/>
                    </a:lnTo>
                    <a:lnTo>
                      <a:pt x="282" y="32"/>
                    </a:lnTo>
                    <a:lnTo>
                      <a:pt x="292" y="17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24" name="Google Shape;324;p20"/>
              <p:cNvSpPr/>
              <p:nvPr/>
            </p:nvSpPr>
            <p:spPr>
              <a:xfrm>
                <a:off x="1761" y="1034"/>
                <a:ext cx="7" cy="81"/>
              </a:xfrm>
              <a:custGeom>
                <a:avLst/>
                <a:gdLst/>
                <a:ahLst/>
                <a:cxnLst/>
                <a:rect l="l" t="t" r="r" b="b"/>
                <a:pathLst>
                  <a:path w="15" h="175" extrusionOk="0">
                    <a:moveTo>
                      <a:pt x="8" y="0"/>
                    </a:moveTo>
                    <a:lnTo>
                      <a:pt x="0" y="0"/>
                    </a:lnTo>
                    <a:lnTo>
                      <a:pt x="0" y="175"/>
                    </a:lnTo>
                    <a:lnTo>
                      <a:pt x="15" y="175"/>
                    </a:lnTo>
                    <a:lnTo>
                      <a:pt x="1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25" name="Google Shape;325;p20"/>
              <p:cNvSpPr/>
              <p:nvPr/>
            </p:nvSpPr>
            <p:spPr>
              <a:xfrm>
                <a:off x="1743" y="1008"/>
                <a:ext cx="44" cy="52"/>
              </a:xfrm>
              <a:custGeom>
                <a:avLst/>
                <a:gdLst/>
                <a:ahLst/>
                <a:cxnLst/>
                <a:rect l="l" t="t" r="r" b="b"/>
                <a:pathLst>
                  <a:path w="96" h="111" extrusionOk="0">
                    <a:moveTo>
                      <a:pt x="48" y="0"/>
                    </a:moveTo>
                    <a:lnTo>
                      <a:pt x="0" y="111"/>
                    </a:lnTo>
                    <a:lnTo>
                      <a:pt x="2" y="109"/>
                    </a:lnTo>
                    <a:lnTo>
                      <a:pt x="5" y="107"/>
                    </a:lnTo>
                    <a:lnTo>
                      <a:pt x="7" y="107"/>
                    </a:lnTo>
                    <a:lnTo>
                      <a:pt x="11" y="105"/>
                    </a:lnTo>
                    <a:lnTo>
                      <a:pt x="13" y="105"/>
                    </a:lnTo>
                    <a:lnTo>
                      <a:pt x="17" y="103"/>
                    </a:lnTo>
                    <a:lnTo>
                      <a:pt x="21" y="103"/>
                    </a:lnTo>
                    <a:lnTo>
                      <a:pt x="23" y="101"/>
                    </a:lnTo>
                    <a:lnTo>
                      <a:pt x="27" y="101"/>
                    </a:lnTo>
                    <a:lnTo>
                      <a:pt x="29" y="99"/>
                    </a:lnTo>
                    <a:lnTo>
                      <a:pt x="32" y="99"/>
                    </a:lnTo>
                    <a:lnTo>
                      <a:pt x="34" y="99"/>
                    </a:lnTo>
                    <a:lnTo>
                      <a:pt x="38" y="99"/>
                    </a:lnTo>
                    <a:lnTo>
                      <a:pt x="42" y="99"/>
                    </a:lnTo>
                    <a:lnTo>
                      <a:pt x="44" y="99"/>
                    </a:lnTo>
                    <a:lnTo>
                      <a:pt x="48" y="99"/>
                    </a:lnTo>
                    <a:lnTo>
                      <a:pt x="50" y="99"/>
                    </a:lnTo>
                    <a:lnTo>
                      <a:pt x="53" y="99"/>
                    </a:lnTo>
                    <a:lnTo>
                      <a:pt x="55" y="99"/>
                    </a:lnTo>
                    <a:lnTo>
                      <a:pt x="59" y="99"/>
                    </a:lnTo>
                    <a:lnTo>
                      <a:pt x="61" y="99"/>
                    </a:lnTo>
                    <a:lnTo>
                      <a:pt x="65" y="99"/>
                    </a:lnTo>
                    <a:lnTo>
                      <a:pt x="69" y="101"/>
                    </a:lnTo>
                    <a:lnTo>
                      <a:pt x="71" y="101"/>
                    </a:lnTo>
                    <a:lnTo>
                      <a:pt x="75" y="103"/>
                    </a:lnTo>
                    <a:lnTo>
                      <a:pt x="76" y="103"/>
                    </a:lnTo>
                    <a:lnTo>
                      <a:pt x="80" y="105"/>
                    </a:lnTo>
                    <a:lnTo>
                      <a:pt x="82" y="105"/>
                    </a:lnTo>
                    <a:lnTo>
                      <a:pt x="86" y="107"/>
                    </a:lnTo>
                    <a:lnTo>
                      <a:pt x="90" y="107"/>
                    </a:lnTo>
                    <a:lnTo>
                      <a:pt x="92" y="109"/>
                    </a:lnTo>
                    <a:lnTo>
                      <a:pt x="96" y="111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26" name="Google Shape;326;p20"/>
              <p:cNvSpPr/>
              <p:nvPr/>
            </p:nvSpPr>
            <p:spPr>
              <a:xfrm>
                <a:off x="1761" y="3760"/>
                <a:ext cx="7" cy="81"/>
              </a:xfrm>
              <a:custGeom>
                <a:avLst/>
                <a:gdLst/>
                <a:ahLst/>
                <a:cxnLst/>
                <a:rect l="l" t="t" r="r" b="b"/>
                <a:pathLst>
                  <a:path w="15" h="175" extrusionOk="0">
                    <a:moveTo>
                      <a:pt x="8" y="175"/>
                    </a:moveTo>
                    <a:lnTo>
                      <a:pt x="15" y="175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175"/>
                    </a:lnTo>
                    <a:lnTo>
                      <a:pt x="8" y="175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27" name="Google Shape;327;p20"/>
              <p:cNvSpPr/>
              <p:nvPr/>
            </p:nvSpPr>
            <p:spPr>
              <a:xfrm>
                <a:off x="1743" y="3815"/>
                <a:ext cx="44" cy="52"/>
              </a:xfrm>
              <a:custGeom>
                <a:avLst/>
                <a:gdLst/>
                <a:ahLst/>
                <a:cxnLst/>
                <a:rect l="l" t="t" r="r" b="b"/>
                <a:pathLst>
                  <a:path w="96" h="111" extrusionOk="0">
                    <a:moveTo>
                      <a:pt x="48" y="111"/>
                    </a:moveTo>
                    <a:lnTo>
                      <a:pt x="96" y="0"/>
                    </a:lnTo>
                    <a:lnTo>
                      <a:pt x="92" y="2"/>
                    </a:lnTo>
                    <a:lnTo>
                      <a:pt x="90" y="4"/>
                    </a:lnTo>
                    <a:lnTo>
                      <a:pt x="86" y="4"/>
                    </a:lnTo>
                    <a:lnTo>
                      <a:pt x="82" y="6"/>
                    </a:lnTo>
                    <a:lnTo>
                      <a:pt x="80" y="6"/>
                    </a:lnTo>
                    <a:lnTo>
                      <a:pt x="76" y="8"/>
                    </a:lnTo>
                    <a:lnTo>
                      <a:pt x="75" y="8"/>
                    </a:lnTo>
                    <a:lnTo>
                      <a:pt x="71" y="10"/>
                    </a:lnTo>
                    <a:lnTo>
                      <a:pt x="69" y="10"/>
                    </a:lnTo>
                    <a:lnTo>
                      <a:pt x="65" y="12"/>
                    </a:lnTo>
                    <a:lnTo>
                      <a:pt x="61" y="12"/>
                    </a:lnTo>
                    <a:lnTo>
                      <a:pt x="59" y="12"/>
                    </a:lnTo>
                    <a:lnTo>
                      <a:pt x="55" y="12"/>
                    </a:lnTo>
                    <a:lnTo>
                      <a:pt x="53" y="12"/>
                    </a:lnTo>
                    <a:lnTo>
                      <a:pt x="50" y="12"/>
                    </a:lnTo>
                    <a:lnTo>
                      <a:pt x="48" y="12"/>
                    </a:lnTo>
                    <a:lnTo>
                      <a:pt x="44" y="12"/>
                    </a:lnTo>
                    <a:lnTo>
                      <a:pt x="42" y="12"/>
                    </a:lnTo>
                    <a:lnTo>
                      <a:pt x="38" y="12"/>
                    </a:lnTo>
                    <a:lnTo>
                      <a:pt x="34" y="12"/>
                    </a:lnTo>
                    <a:lnTo>
                      <a:pt x="32" y="12"/>
                    </a:lnTo>
                    <a:lnTo>
                      <a:pt x="29" y="12"/>
                    </a:lnTo>
                    <a:lnTo>
                      <a:pt x="27" y="10"/>
                    </a:lnTo>
                    <a:lnTo>
                      <a:pt x="23" y="10"/>
                    </a:lnTo>
                    <a:lnTo>
                      <a:pt x="21" y="8"/>
                    </a:lnTo>
                    <a:lnTo>
                      <a:pt x="17" y="8"/>
                    </a:lnTo>
                    <a:lnTo>
                      <a:pt x="13" y="6"/>
                    </a:lnTo>
                    <a:lnTo>
                      <a:pt x="11" y="6"/>
                    </a:lnTo>
                    <a:lnTo>
                      <a:pt x="7" y="4"/>
                    </a:lnTo>
                    <a:lnTo>
                      <a:pt x="5" y="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48" y="11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b="0" i="0" u="non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</p:grpSp>
      <p:pic>
        <p:nvPicPr>
          <p:cNvPr id="328" name="Google Shape;328;p20" descr="Graf traçã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4437" y="1514475"/>
            <a:ext cx="6465887" cy="463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RESISTÊNCIA À FLEXÃO</a:t>
            </a:r>
            <a:endParaRPr/>
          </a:p>
        </p:txBody>
      </p:sp>
      <p:sp>
        <p:nvSpPr>
          <p:cNvPr id="334" name="Google Shape;334;p21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Carga máxima de Flexão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              (Transversa)</a:t>
            </a:r>
            <a:endParaRPr/>
          </a:p>
          <a:p>
            <a:pPr marL="342900" lvl="0" indent="-2108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endParaRPr sz="3200" b="0" i="0" u="none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Ex.: - Porcelana (aluminizada) = 139 MPa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Porcelana (Feldspática) = 60 MPa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Amálgama = 91 MPa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rPr lang="en-US" sz="3200" b="0" i="0" u="none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          - Compósito = 139 MPa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izado">
  <a:themeElements>
    <a:clrScheme name="Texturizad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xturizado">
  <a:themeElements>
    <a:clrScheme name="Texturizad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izad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izad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izad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678</Words>
  <Application>Microsoft Office PowerPoint</Application>
  <PresentationFormat>Apresentação na tela (4:3)</PresentationFormat>
  <Paragraphs>153</Paragraphs>
  <Slides>32</Slides>
  <Notes>29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32</vt:i4>
      </vt:variant>
    </vt:vector>
  </HeadingPairs>
  <TitlesOfParts>
    <vt:vector size="38" baseType="lpstr">
      <vt:lpstr>Noto Sans Symbols</vt:lpstr>
      <vt:lpstr>Tahoma</vt:lpstr>
      <vt:lpstr>Arial</vt:lpstr>
      <vt:lpstr>Wingdings</vt:lpstr>
      <vt:lpstr>Texturizado</vt:lpstr>
      <vt:lpstr>1_Texturizado</vt:lpstr>
      <vt:lpstr>PROPRIEDADES FÍSICAS E MECÂNICAS DOS MATERIAIS DENTÁRIOS</vt:lpstr>
      <vt:lpstr>CARGA   ≠   TENSÃO</vt:lpstr>
      <vt:lpstr>  Qual é a A e a B?  500N/3,9mm2= 128MPa  500N/2 mm2= 250 MPa</vt:lpstr>
      <vt:lpstr>RESISTÊNCIA</vt:lpstr>
      <vt:lpstr>RESISTÊNCIA À COMPRESSÃO</vt:lpstr>
      <vt:lpstr>Apresentação do PowerPoint</vt:lpstr>
      <vt:lpstr>RESISTÊNCIA À TRAÇÃO</vt:lpstr>
      <vt:lpstr>Apresentação do PowerPoint</vt:lpstr>
      <vt:lpstr>RESISTÊNCIA À FLEXÃO</vt:lpstr>
      <vt:lpstr>Apresentação do PowerPoint</vt:lpstr>
      <vt:lpstr>AO CISALHAMENTO</vt:lpstr>
      <vt:lpstr>AO RASGAMENTO</vt:lpstr>
      <vt:lpstr>Apresentação do PowerPoint</vt:lpstr>
      <vt:lpstr>Módulo de Elasticidade</vt:lpstr>
      <vt:lpstr>MÓDULO DE ELASTICIDADE</vt:lpstr>
      <vt:lpstr>Apresentação do PowerPoint</vt:lpstr>
      <vt:lpstr>Apresentação do PowerPoint</vt:lpstr>
      <vt:lpstr>DUREZA</vt:lpstr>
      <vt:lpstr>VICKERS</vt:lpstr>
      <vt:lpstr>KNOOP</vt:lpstr>
      <vt:lpstr>REOLOGIA</vt:lpstr>
      <vt:lpstr>VISCOSIDADE</vt:lpstr>
      <vt:lpstr>ÂNGULO DE CONTATO</vt:lpstr>
      <vt:lpstr>TIXOTROPIA</vt:lpstr>
      <vt:lpstr>CREEP</vt:lpstr>
      <vt:lpstr>Apresentação do PowerPoint</vt:lpstr>
      <vt:lpstr>DUCTILIDADE </vt:lpstr>
      <vt:lpstr>RELACIONADAS À TEMPERATURA</vt:lpstr>
      <vt:lpstr>COEFICIENTE DE EXPANSÃO TÉRMICA LINEAR</vt:lpstr>
      <vt:lpstr>CALOR DE REAÇÃO</vt:lpstr>
      <vt:lpstr>RELACIONADAS Á AGUA</vt:lpstr>
      <vt:lpstr> DENSIDADE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PROPRIEDADES FÍSICAS E MECÂNICAS DOS MATERIAIS DENTÁRIOS</dc:title>
  <cp:lastModifiedBy>Thales Ribeiro de Magalhães Filho</cp:lastModifiedBy>
  <cp:revision>2</cp:revision>
  <dcterms:modified xsi:type="dcterms:W3CDTF">2023-11-17T11:16:46Z</dcterms:modified>
</cp:coreProperties>
</file>