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1" r:id="rId3"/>
    <p:sldId id="311" r:id="rId4"/>
    <p:sldId id="291" r:id="rId5"/>
    <p:sldId id="260" r:id="rId6"/>
    <p:sldId id="257" r:id="rId7"/>
    <p:sldId id="258" r:id="rId8"/>
    <p:sldId id="259" r:id="rId9"/>
    <p:sldId id="262" r:id="rId10"/>
    <p:sldId id="292" r:id="rId11"/>
    <p:sldId id="263" r:id="rId12"/>
    <p:sldId id="293" r:id="rId13"/>
    <p:sldId id="266" r:id="rId14"/>
    <p:sldId id="294" r:id="rId15"/>
    <p:sldId id="274" r:id="rId16"/>
    <p:sldId id="275" r:id="rId17"/>
    <p:sldId id="276" r:id="rId18"/>
    <p:sldId id="265" r:id="rId19"/>
    <p:sldId id="267" r:id="rId20"/>
    <p:sldId id="268" r:id="rId21"/>
    <p:sldId id="269" r:id="rId22"/>
    <p:sldId id="309" r:id="rId23"/>
    <p:sldId id="302" r:id="rId24"/>
    <p:sldId id="278" r:id="rId25"/>
    <p:sldId id="299" r:id="rId26"/>
    <p:sldId id="270" r:id="rId27"/>
    <p:sldId id="303" r:id="rId28"/>
    <p:sldId id="286" r:id="rId29"/>
    <p:sldId id="304" r:id="rId30"/>
    <p:sldId id="282" r:id="rId31"/>
    <p:sldId id="284" r:id="rId32"/>
    <p:sldId id="283" r:id="rId33"/>
    <p:sldId id="281" r:id="rId34"/>
    <p:sldId id="288" r:id="rId35"/>
    <p:sldId id="289" r:id="rId36"/>
    <p:sldId id="290" r:id="rId37"/>
    <p:sldId id="310" r:id="rId38"/>
    <p:sldId id="287" r:id="rId39"/>
  </p:sldIdLst>
  <p:sldSz cx="9144000" cy="6858000" type="screen4x3"/>
  <p:notesSz cx="6735763" cy="9591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AB4"/>
    <a:srgbClr val="00FFFF"/>
    <a:srgbClr val="FF0000"/>
    <a:srgbClr val="F58FAC"/>
    <a:srgbClr val="EA1653"/>
    <a:srgbClr val="C96C5D"/>
    <a:srgbClr val="CDF1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FAD68-72E2-49C6-A652-DF8F41F3C18A}" v="17" dt="2023-06-30T12:47:42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0860" autoAdjust="0"/>
  </p:normalViewPr>
  <p:slideViewPr>
    <p:cSldViewPr>
      <p:cViewPr varScale="1">
        <p:scale>
          <a:sx n="62" d="100"/>
          <a:sy n="62" d="100"/>
        </p:scale>
        <p:origin x="19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les Ribeiro de Magalhães Filho" userId="63d936868f41e7ac" providerId="LiveId" clId="{EF3FAD68-72E2-49C6-A652-DF8F41F3C18A}"/>
    <pc:docChg chg="undo redo custSel addSld delSld modSld sldOrd">
      <pc:chgData name="Thales Ribeiro de Magalhães Filho" userId="63d936868f41e7ac" providerId="LiveId" clId="{EF3FAD68-72E2-49C6-A652-DF8F41F3C18A}" dt="2023-06-30T12:50:05.165" v="114" actId="20577"/>
      <pc:docMkLst>
        <pc:docMk/>
      </pc:docMkLst>
      <pc:sldChg chg="ord">
        <pc:chgData name="Thales Ribeiro de Magalhães Filho" userId="63d936868f41e7ac" providerId="LiveId" clId="{EF3FAD68-72E2-49C6-A652-DF8F41F3C18A}" dt="2023-06-30T12:46:53.325" v="54"/>
        <pc:sldMkLst>
          <pc:docMk/>
          <pc:sldMk cId="0" sldId="257"/>
        </pc:sldMkLst>
      </pc:sldChg>
      <pc:sldChg chg="modSp mod">
        <pc:chgData name="Thales Ribeiro de Magalhães Filho" userId="63d936868f41e7ac" providerId="LiveId" clId="{EF3FAD68-72E2-49C6-A652-DF8F41F3C18A}" dt="2023-06-29T12:29:30.629" v="16" actId="122"/>
        <pc:sldMkLst>
          <pc:docMk/>
          <pc:sldMk cId="0" sldId="259"/>
        </pc:sldMkLst>
        <pc:spChg chg="mod">
          <ac:chgData name="Thales Ribeiro de Magalhães Filho" userId="63d936868f41e7ac" providerId="LiveId" clId="{EF3FAD68-72E2-49C6-A652-DF8F41F3C18A}" dt="2023-06-29T12:29:30.629" v="16" actId="122"/>
          <ac:spMkLst>
            <pc:docMk/>
            <pc:sldMk cId="0" sldId="259"/>
            <ac:spMk id="3" creationId="{3D54407A-21AB-45A8-E880-867CCAE7DEA0}"/>
          </ac:spMkLst>
        </pc:spChg>
      </pc:sldChg>
      <pc:sldChg chg="ord">
        <pc:chgData name="Thales Ribeiro de Magalhães Filho" userId="63d936868f41e7ac" providerId="LiveId" clId="{EF3FAD68-72E2-49C6-A652-DF8F41F3C18A}" dt="2023-06-30T12:47:04.256" v="56"/>
        <pc:sldMkLst>
          <pc:docMk/>
          <pc:sldMk cId="0" sldId="260"/>
        </pc:sldMkLst>
      </pc:sldChg>
      <pc:sldChg chg="ord">
        <pc:chgData name="Thales Ribeiro de Magalhães Filho" userId="63d936868f41e7ac" providerId="LiveId" clId="{EF3FAD68-72E2-49C6-A652-DF8F41F3C18A}" dt="2023-06-30T12:46:07.899" v="52"/>
        <pc:sldMkLst>
          <pc:docMk/>
          <pc:sldMk cId="0" sldId="261"/>
        </pc:sldMkLst>
      </pc:sldChg>
      <pc:sldChg chg="modSp mod">
        <pc:chgData name="Thales Ribeiro de Magalhães Filho" userId="63d936868f41e7ac" providerId="LiveId" clId="{EF3FAD68-72E2-49C6-A652-DF8F41F3C18A}" dt="2023-06-30T12:47:56.240" v="63" actId="14100"/>
        <pc:sldMkLst>
          <pc:docMk/>
          <pc:sldMk cId="0" sldId="263"/>
        </pc:sldMkLst>
        <pc:spChg chg="mod">
          <ac:chgData name="Thales Ribeiro de Magalhães Filho" userId="63d936868f41e7ac" providerId="LiveId" clId="{EF3FAD68-72E2-49C6-A652-DF8F41F3C18A}" dt="2023-06-30T12:47:33.167" v="57" actId="1076"/>
          <ac:spMkLst>
            <pc:docMk/>
            <pc:sldMk cId="0" sldId="263"/>
            <ac:spMk id="15362" creationId="{5C24326A-BE84-C4E3-3F8B-1CF756CCA667}"/>
          </ac:spMkLst>
        </pc:spChg>
        <pc:spChg chg="mod">
          <ac:chgData name="Thales Ribeiro de Magalhães Filho" userId="63d936868f41e7ac" providerId="LiveId" clId="{EF3FAD68-72E2-49C6-A652-DF8F41F3C18A}" dt="2023-06-30T12:47:36.470" v="59" actId="1076"/>
          <ac:spMkLst>
            <pc:docMk/>
            <pc:sldMk cId="0" sldId="263"/>
            <ac:spMk id="15366" creationId="{CFB4002F-B289-92D2-B49A-B4DDBB45156B}"/>
          </ac:spMkLst>
        </pc:spChg>
        <pc:spChg chg="mod">
          <ac:chgData name="Thales Ribeiro de Magalhães Filho" userId="63d936868f41e7ac" providerId="LiveId" clId="{EF3FAD68-72E2-49C6-A652-DF8F41F3C18A}" dt="2023-06-30T12:47:56.240" v="63" actId="14100"/>
          <ac:spMkLst>
            <pc:docMk/>
            <pc:sldMk cId="0" sldId="263"/>
            <ac:spMk id="15367" creationId="{3930F54E-FF1B-F29B-088B-63785BCF957B}"/>
          </ac:spMkLst>
        </pc:spChg>
        <pc:spChg chg="mod">
          <ac:chgData name="Thales Ribeiro de Magalhães Filho" userId="63d936868f41e7ac" providerId="LiveId" clId="{EF3FAD68-72E2-49C6-A652-DF8F41F3C18A}" dt="2023-06-30T12:47:42.194" v="60" actId="1076"/>
          <ac:spMkLst>
            <pc:docMk/>
            <pc:sldMk cId="0" sldId="263"/>
            <ac:spMk id="32771" creationId="{63F9AF62-DB70-9CC6-E0DB-ECFBD9B2AFAB}"/>
          </ac:spMkLst>
        </pc:spChg>
      </pc:sldChg>
      <pc:sldChg chg="modAnim">
        <pc:chgData name="Thales Ribeiro de Magalhães Filho" userId="63d936868f41e7ac" providerId="LiveId" clId="{EF3FAD68-72E2-49C6-A652-DF8F41F3C18A}" dt="2023-06-29T12:31:48.500" v="17"/>
        <pc:sldMkLst>
          <pc:docMk/>
          <pc:sldMk cId="0" sldId="266"/>
        </pc:sldMkLst>
      </pc:sldChg>
      <pc:sldChg chg="modAnim">
        <pc:chgData name="Thales Ribeiro de Magalhães Filho" userId="63d936868f41e7ac" providerId="LiveId" clId="{EF3FAD68-72E2-49C6-A652-DF8F41F3C18A}" dt="2023-06-29T12:35:23.053" v="23"/>
        <pc:sldMkLst>
          <pc:docMk/>
          <pc:sldMk cId="0" sldId="269"/>
        </pc:sldMkLst>
      </pc:sldChg>
      <pc:sldChg chg="modSp mod">
        <pc:chgData name="Thales Ribeiro de Magalhães Filho" userId="63d936868f41e7ac" providerId="LiveId" clId="{EF3FAD68-72E2-49C6-A652-DF8F41F3C18A}" dt="2023-06-30T12:50:05.165" v="114" actId="20577"/>
        <pc:sldMkLst>
          <pc:docMk/>
          <pc:sldMk cId="0" sldId="270"/>
        </pc:sldMkLst>
        <pc:spChg chg="mod">
          <ac:chgData name="Thales Ribeiro de Magalhães Filho" userId="63d936868f41e7ac" providerId="LiveId" clId="{EF3FAD68-72E2-49C6-A652-DF8F41F3C18A}" dt="2023-06-30T12:50:05.165" v="114" actId="20577"/>
          <ac:spMkLst>
            <pc:docMk/>
            <pc:sldMk cId="0" sldId="270"/>
            <ac:spMk id="30722" creationId="{8237D3EB-E541-8807-2688-CE95F5C3C855}"/>
          </ac:spMkLst>
        </pc:spChg>
      </pc:sldChg>
      <pc:sldChg chg="del">
        <pc:chgData name="Thales Ribeiro de Magalhães Filho" userId="63d936868f41e7ac" providerId="LiveId" clId="{EF3FAD68-72E2-49C6-A652-DF8F41F3C18A}" dt="2023-06-29T12:42:07.299" v="24" actId="2696"/>
        <pc:sldMkLst>
          <pc:docMk/>
          <pc:sldMk cId="0" sldId="272"/>
        </pc:sldMkLst>
      </pc:sldChg>
      <pc:sldChg chg="add del">
        <pc:chgData name="Thales Ribeiro de Magalhães Filho" userId="63d936868f41e7ac" providerId="LiveId" clId="{EF3FAD68-72E2-49C6-A652-DF8F41F3C18A}" dt="2023-06-29T12:45:20.837" v="33" actId="2696"/>
        <pc:sldMkLst>
          <pc:docMk/>
          <pc:sldMk cId="0" sldId="273"/>
        </pc:sldMkLst>
      </pc:sldChg>
      <pc:sldChg chg="addSp delSp mod">
        <pc:chgData name="Thales Ribeiro de Magalhães Filho" userId="63d936868f41e7ac" providerId="LiveId" clId="{EF3FAD68-72E2-49C6-A652-DF8F41F3C18A}" dt="2023-06-29T12:45:11.588" v="29"/>
        <pc:sldMkLst>
          <pc:docMk/>
          <pc:sldMk cId="0" sldId="283"/>
        </pc:sldMkLst>
        <pc:picChg chg="add del">
          <ac:chgData name="Thales Ribeiro de Magalhães Filho" userId="63d936868f41e7ac" providerId="LiveId" clId="{EF3FAD68-72E2-49C6-A652-DF8F41F3C18A}" dt="2023-06-29T12:45:11.588" v="29"/>
          <ac:picMkLst>
            <pc:docMk/>
            <pc:sldMk cId="0" sldId="283"/>
            <ac:picMk id="2" creationId="{51BC63F7-A871-A426-0E0F-CCE9673DE5AB}"/>
          </ac:picMkLst>
        </pc:picChg>
      </pc:sldChg>
      <pc:sldChg chg="addSp delSp mod">
        <pc:chgData name="Thales Ribeiro de Magalhães Filho" userId="63d936868f41e7ac" providerId="LiveId" clId="{EF3FAD68-72E2-49C6-A652-DF8F41F3C18A}" dt="2023-06-29T12:45:13.753" v="31"/>
        <pc:sldMkLst>
          <pc:docMk/>
          <pc:sldMk cId="0" sldId="290"/>
        </pc:sldMkLst>
        <pc:picChg chg="add del">
          <ac:chgData name="Thales Ribeiro de Magalhães Filho" userId="63d936868f41e7ac" providerId="LiveId" clId="{EF3FAD68-72E2-49C6-A652-DF8F41F3C18A}" dt="2023-06-29T12:45:13.753" v="31"/>
          <ac:picMkLst>
            <pc:docMk/>
            <pc:sldMk cId="0" sldId="290"/>
            <ac:picMk id="2" creationId="{4B88A6B3-3AB1-5192-33E9-4FF71AF7245D}"/>
          </ac:picMkLst>
        </pc:picChg>
      </pc:sldChg>
      <pc:sldChg chg="ord">
        <pc:chgData name="Thales Ribeiro de Magalhães Filho" userId="63d936868f41e7ac" providerId="LiveId" clId="{EF3FAD68-72E2-49C6-A652-DF8F41F3C18A}" dt="2023-06-30T12:45:39.781" v="50"/>
        <pc:sldMkLst>
          <pc:docMk/>
          <pc:sldMk cId="0" sldId="291"/>
        </pc:sldMkLst>
      </pc:sldChg>
      <pc:sldChg chg="add ord">
        <pc:chgData name="Thales Ribeiro de Magalhães Filho" userId="63d936868f41e7ac" providerId="LiveId" clId="{EF3FAD68-72E2-49C6-A652-DF8F41F3C18A}" dt="2023-06-29T12:46:01.054" v="36"/>
        <pc:sldMkLst>
          <pc:docMk/>
          <pc:sldMk cId="3418707878" sldId="310"/>
        </pc:sldMkLst>
      </pc:sldChg>
      <pc:sldChg chg="addSp delSp modSp new mod modClrScheme chgLayout">
        <pc:chgData name="Thales Ribeiro de Magalhães Filho" userId="63d936868f41e7ac" providerId="LiveId" clId="{EF3FAD68-72E2-49C6-A652-DF8F41F3C18A}" dt="2023-06-30T12:44:10.877" v="46" actId="14100"/>
        <pc:sldMkLst>
          <pc:docMk/>
          <pc:sldMk cId="3228987746" sldId="311"/>
        </pc:sldMkLst>
        <pc:spChg chg="del">
          <ac:chgData name="Thales Ribeiro de Magalhães Filho" userId="63d936868f41e7ac" providerId="LiveId" clId="{EF3FAD68-72E2-49C6-A652-DF8F41F3C18A}" dt="2023-06-30T12:42:51.603" v="38" actId="700"/>
          <ac:spMkLst>
            <pc:docMk/>
            <pc:sldMk cId="3228987746" sldId="311"/>
            <ac:spMk id="2" creationId="{23000B44-D35C-0E11-026D-7A514F57A4A6}"/>
          </ac:spMkLst>
        </pc:spChg>
        <pc:spChg chg="del">
          <ac:chgData name="Thales Ribeiro de Magalhães Filho" userId="63d936868f41e7ac" providerId="LiveId" clId="{EF3FAD68-72E2-49C6-A652-DF8F41F3C18A}" dt="2023-06-30T12:42:51.603" v="38" actId="700"/>
          <ac:spMkLst>
            <pc:docMk/>
            <pc:sldMk cId="3228987746" sldId="311"/>
            <ac:spMk id="3" creationId="{A997DACC-7379-5525-2509-632372256034}"/>
          </ac:spMkLst>
        </pc:spChg>
        <pc:picChg chg="add mod">
          <ac:chgData name="Thales Ribeiro de Magalhães Filho" userId="63d936868f41e7ac" providerId="LiveId" clId="{EF3FAD68-72E2-49C6-A652-DF8F41F3C18A}" dt="2023-06-30T12:44:01.977" v="43" actId="14100"/>
          <ac:picMkLst>
            <pc:docMk/>
            <pc:sldMk cId="3228987746" sldId="311"/>
            <ac:picMk id="4" creationId="{5A8A8D61-847F-F545-7E04-637BFA6B237A}"/>
          </ac:picMkLst>
        </pc:picChg>
        <pc:picChg chg="add mod">
          <ac:chgData name="Thales Ribeiro de Magalhães Filho" userId="63d936868f41e7ac" providerId="LiveId" clId="{EF3FAD68-72E2-49C6-A652-DF8F41F3C18A}" dt="2023-06-30T12:44:10.877" v="46" actId="14100"/>
          <ac:picMkLst>
            <pc:docMk/>
            <pc:sldMk cId="3228987746" sldId="311"/>
            <ac:picMk id="5" creationId="{8E0D2326-7966-1312-3F91-E29645554F4C}"/>
          </ac:picMkLst>
        </pc:picChg>
      </pc:sldChg>
    </pc:docChg>
  </pc:docChgLst>
  <pc:docChgLst>
    <pc:chgData name="Thales Ribeiro de Magalhães Filho" userId="63d936868f41e7ac" providerId="Windows Live" clId="Web-{B162FBD7-41EC-4241-BDDB-B10A1848B822}"/>
    <pc:docChg chg="modSld">
      <pc:chgData name="Thales Ribeiro de Magalhães Filho" userId="63d936868f41e7ac" providerId="Windows Live" clId="Web-{B162FBD7-41EC-4241-BDDB-B10A1848B822}" dt="2022-06-10T12:22:49.742" v="34" actId="20577"/>
      <pc:docMkLst>
        <pc:docMk/>
      </pc:docMkLst>
      <pc:sldChg chg="addSp modSp">
        <pc:chgData name="Thales Ribeiro de Magalhães Filho" userId="63d936868f41e7ac" providerId="Windows Live" clId="Web-{B162FBD7-41EC-4241-BDDB-B10A1848B822}" dt="2022-06-10T12:22:49.742" v="34" actId="20577"/>
        <pc:sldMkLst>
          <pc:docMk/>
          <pc:sldMk cId="0" sldId="259"/>
        </pc:sldMkLst>
        <pc:spChg chg="mod">
          <ac:chgData name="Thales Ribeiro de Magalhães Filho" userId="63d936868f41e7ac" providerId="Windows Live" clId="Web-{B162FBD7-41EC-4241-BDDB-B10A1848B822}" dt="2022-06-10T12:21:58.678" v="8" actId="20577"/>
          <ac:spMkLst>
            <pc:docMk/>
            <pc:sldMk cId="0" sldId="259"/>
            <ac:spMk id="2" creationId="{BBDECCFE-ED17-7137-3210-5A5072E363A5}"/>
          </ac:spMkLst>
        </pc:spChg>
        <pc:spChg chg="add mod">
          <ac:chgData name="Thales Ribeiro de Magalhães Filho" userId="63d936868f41e7ac" providerId="Windows Live" clId="Web-{B162FBD7-41EC-4241-BDDB-B10A1848B822}" dt="2022-06-10T12:22:49.742" v="34" actId="20577"/>
          <ac:spMkLst>
            <pc:docMk/>
            <pc:sldMk cId="0" sldId="259"/>
            <ac:spMk id="3" creationId="{3D54407A-21AB-45A8-E880-867CCAE7DEA0}"/>
          </ac:spMkLst>
        </pc:spChg>
        <pc:spChg chg="mod">
          <ac:chgData name="Thales Ribeiro de Magalhães Filho" userId="63d936868f41e7ac" providerId="Windows Live" clId="Web-{B162FBD7-41EC-4241-BDDB-B10A1848B822}" dt="2022-06-10T12:22:12.256" v="11" actId="20577"/>
          <ac:spMkLst>
            <pc:docMk/>
            <pc:sldMk cId="0" sldId="259"/>
            <ac:spMk id="7171" creationId="{7D7932D5-22EB-F24F-3012-6A2E1B4C9C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F39BFF8-31BF-DAC1-A391-4AC2E1B334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7C9FE5D-7627-6D5B-F4A1-5E06C7CD24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A0902753-9A76-9E3D-0F69-CCD558F63B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2919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51111741-4731-606F-5654-8C32FB4B73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112250"/>
            <a:ext cx="2919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4DCA1D-8223-42A3-A7EE-B7A1208175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7802808-3FF4-7D91-B89D-326D0ADEB4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B0A6E-6163-895E-129E-04EFF4360E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2D031-AB57-4EF4-8FF1-AA23B293A088}" type="datetimeFigureOut">
              <a:rPr lang="pt-BR"/>
              <a:pPr>
                <a:defRPr/>
              </a:pPr>
              <a:t>30/06/2023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5144081-CA67-C060-760D-237191500C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1198563"/>
            <a:ext cx="4316413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52DE273-BADD-AE34-38AF-AC57A836B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16450"/>
            <a:ext cx="5389563" cy="3776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B3127D-DEF0-B2A9-3B1B-5CD66CACAD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0663"/>
            <a:ext cx="2919413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D0B278-6E9A-550E-928F-64A474B43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110663"/>
            <a:ext cx="2919412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3EC808-0E69-43AC-8BF3-AD910032C75F}" type="slidenum">
              <a:rPr lang="pt-BR" altLang="es-ES"/>
              <a:pPr/>
              <a:t>‹nº›</a:t>
            </a:fld>
            <a:endParaRPr lang="pt-B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84D6885-587D-A598-1A86-ECC47C13FD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73215008-0089-BE55-F454-65021219E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8DDDD6E8-5DA1-AA42-C9A9-7301CEF4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AA4BAA-F6F3-41F4-9C8F-AA17359324ED}" type="slidenum">
              <a:rPr lang="pt-BR" altLang="pt-BR" sz="1200"/>
              <a:pPr/>
              <a:t>2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EC808-0E69-43AC-8BF3-AD910032C75F}" type="slidenum">
              <a:rPr lang="pt-BR" altLang="es-ES" smtClean="0"/>
              <a:pPr/>
              <a:t>26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263134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B80A33DE-9EA5-C1D8-79D3-B9C888874F5D}"/>
              </a:ext>
            </a:extLst>
          </p:cNvPr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2147483646 w 1981"/>
              <a:gd name="T1" fmla="*/ 2147483646 h 659"/>
              <a:gd name="T2" fmla="*/ 2147483646 w 1981"/>
              <a:gd name="T3" fmla="*/ 2147483646 h 659"/>
              <a:gd name="T4" fmla="*/ 2147483646 w 1981"/>
              <a:gd name="T5" fmla="*/ 2147483646 h 659"/>
              <a:gd name="T6" fmla="*/ 2147483646 w 1981"/>
              <a:gd name="T7" fmla="*/ 2147483646 h 659"/>
              <a:gd name="T8" fmla="*/ 2147483646 w 1981"/>
              <a:gd name="T9" fmla="*/ 2147483646 h 659"/>
              <a:gd name="T10" fmla="*/ 2147483646 w 1981"/>
              <a:gd name="T11" fmla="*/ 2147483646 h 659"/>
              <a:gd name="T12" fmla="*/ 2147483646 w 1981"/>
              <a:gd name="T13" fmla="*/ 2147483646 h 659"/>
              <a:gd name="T14" fmla="*/ 2147483646 w 1981"/>
              <a:gd name="T15" fmla="*/ 2147483646 h 659"/>
              <a:gd name="T16" fmla="*/ 2147483646 w 1981"/>
              <a:gd name="T17" fmla="*/ 2147483646 h 659"/>
              <a:gd name="T18" fmla="*/ 2147483646 w 1981"/>
              <a:gd name="T19" fmla="*/ 0 h 659"/>
              <a:gd name="T20" fmla="*/ 2147483646 w 1981"/>
              <a:gd name="T21" fmla="*/ 2147483646 h 659"/>
              <a:gd name="T22" fmla="*/ 2147483646 w 1981"/>
              <a:gd name="T23" fmla="*/ 2147483646 h 659"/>
              <a:gd name="T24" fmla="*/ 2147483646 w 1981"/>
              <a:gd name="T25" fmla="*/ 2147483646 h 659"/>
              <a:gd name="T26" fmla="*/ 2147483646 w 1981"/>
              <a:gd name="T27" fmla="*/ 2147483646 h 659"/>
              <a:gd name="T28" fmla="*/ 2147483646 w 1981"/>
              <a:gd name="T29" fmla="*/ 2147483646 h 659"/>
              <a:gd name="T30" fmla="*/ 2147483646 w 1981"/>
              <a:gd name="T31" fmla="*/ 2147483646 h 659"/>
              <a:gd name="T32" fmla="*/ 2147483646 w 1981"/>
              <a:gd name="T33" fmla="*/ 2147483646 h 659"/>
              <a:gd name="T34" fmla="*/ 2147483646 w 1981"/>
              <a:gd name="T35" fmla="*/ 2147483646 h 659"/>
              <a:gd name="T36" fmla="*/ 2147483646 w 1981"/>
              <a:gd name="T37" fmla="*/ 2147483646 h 659"/>
              <a:gd name="T38" fmla="*/ 2147483646 w 1981"/>
              <a:gd name="T39" fmla="*/ 2147483646 h 659"/>
              <a:gd name="T40" fmla="*/ 2147483646 w 1981"/>
              <a:gd name="T41" fmla="*/ 2147483646 h 659"/>
              <a:gd name="T42" fmla="*/ 2147483646 w 1981"/>
              <a:gd name="T43" fmla="*/ 2147483646 h 659"/>
              <a:gd name="T44" fmla="*/ 2147483646 w 1981"/>
              <a:gd name="T45" fmla="*/ 2147483646 h 659"/>
              <a:gd name="T46" fmla="*/ 2147483646 w 1981"/>
              <a:gd name="T47" fmla="*/ 2147483646 h 659"/>
              <a:gd name="T48" fmla="*/ 2147483646 w 1981"/>
              <a:gd name="T49" fmla="*/ 2147483646 h 659"/>
              <a:gd name="T50" fmla="*/ 2147483646 w 1981"/>
              <a:gd name="T51" fmla="*/ 2147483646 h 659"/>
              <a:gd name="T52" fmla="*/ 2147483646 w 1981"/>
              <a:gd name="T53" fmla="*/ 2147483646 h 659"/>
              <a:gd name="T54" fmla="*/ 2147483646 w 1981"/>
              <a:gd name="T55" fmla="*/ 2147483646 h 659"/>
              <a:gd name="T56" fmla="*/ 0 w 1981"/>
              <a:gd name="T57" fmla="*/ 2147483646 h 659"/>
              <a:gd name="T58" fmla="*/ 0 w 1981"/>
              <a:gd name="T59" fmla="*/ 2147483646 h 659"/>
              <a:gd name="T60" fmla="*/ 0 w 1981"/>
              <a:gd name="T61" fmla="*/ 2147483646 h 659"/>
              <a:gd name="T62" fmla="*/ 2147483646 w 1981"/>
              <a:gd name="T63" fmla="*/ 2147483646 h 659"/>
              <a:gd name="T64" fmla="*/ 2147483646 w 1981"/>
              <a:gd name="T65" fmla="*/ 2147483646 h 659"/>
              <a:gd name="T66" fmla="*/ 2147483646 w 1981"/>
              <a:gd name="T67" fmla="*/ 2147483646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0BBE70F-88FE-ECA3-6DF2-0B709DD0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/>
          <a:lstStyle>
            <a:lvl1pPr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pt-BR" altLang="pt-BR" sz="24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2D9A51C7-C476-FE1C-B1CE-3D903CE74279}"/>
              </a:ext>
            </a:extLst>
          </p:cNvPr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2147483646 w 1982"/>
              <a:gd name="T1" fmla="*/ 2147483646 h 306"/>
              <a:gd name="T2" fmla="*/ 2147483646 w 1982"/>
              <a:gd name="T3" fmla="*/ 2147483646 h 306"/>
              <a:gd name="T4" fmla="*/ 2147483646 w 1982"/>
              <a:gd name="T5" fmla="*/ 2147483646 h 306"/>
              <a:gd name="T6" fmla="*/ 2147483646 w 1982"/>
              <a:gd name="T7" fmla="*/ 2147483646 h 306"/>
              <a:gd name="T8" fmla="*/ 2147483646 w 1982"/>
              <a:gd name="T9" fmla="*/ 2147483646 h 306"/>
              <a:gd name="T10" fmla="*/ 2147483646 w 1982"/>
              <a:gd name="T11" fmla="*/ 2147483646 h 306"/>
              <a:gd name="T12" fmla="*/ 2147483646 w 1982"/>
              <a:gd name="T13" fmla="*/ 2147483646 h 306"/>
              <a:gd name="T14" fmla="*/ 2147483646 w 1982"/>
              <a:gd name="T15" fmla="*/ 2147483646 h 306"/>
              <a:gd name="T16" fmla="*/ 2147483646 w 1982"/>
              <a:gd name="T17" fmla="*/ 2147483646 h 306"/>
              <a:gd name="T18" fmla="*/ 2147483646 w 1982"/>
              <a:gd name="T19" fmla="*/ 2147483646 h 306"/>
              <a:gd name="T20" fmla="*/ 2147483646 w 1982"/>
              <a:gd name="T21" fmla="*/ 2147483646 h 306"/>
              <a:gd name="T22" fmla="*/ 2147483646 w 1982"/>
              <a:gd name="T23" fmla="*/ 2147483646 h 306"/>
              <a:gd name="T24" fmla="*/ 2147483646 w 1982"/>
              <a:gd name="T25" fmla="*/ 2147483646 h 306"/>
              <a:gd name="T26" fmla="*/ 2147483646 w 1982"/>
              <a:gd name="T27" fmla="*/ 2147483646 h 306"/>
              <a:gd name="T28" fmla="*/ 2147483646 w 1982"/>
              <a:gd name="T29" fmla="*/ 2147483646 h 306"/>
              <a:gd name="T30" fmla="*/ 2147483646 w 1982"/>
              <a:gd name="T31" fmla="*/ 2147483646 h 306"/>
              <a:gd name="T32" fmla="*/ 2147483646 w 1982"/>
              <a:gd name="T33" fmla="*/ 2147483646 h 306"/>
              <a:gd name="T34" fmla="*/ 2147483646 w 1982"/>
              <a:gd name="T35" fmla="*/ 2147483646 h 306"/>
              <a:gd name="T36" fmla="*/ 2147483646 w 1982"/>
              <a:gd name="T37" fmla="*/ 2147483646 h 306"/>
              <a:gd name="T38" fmla="*/ 2147483646 w 1982"/>
              <a:gd name="T39" fmla="*/ 2147483646 h 306"/>
              <a:gd name="T40" fmla="*/ 2147483646 w 1982"/>
              <a:gd name="T41" fmla="*/ 2147483646 h 306"/>
              <a:gd name="T42" fmla="*/ 2147483646 w 1982"/>
              <a:gd name="T43" fmla="*/ 2147483646 h 306"/>
              <a:gd name="T44" fmla="*/ 2147483646 w 1982"/>
              <a:gd name="T45" fmla="*/ 2147483646 h 306"/>
              <a:gd name="T46" fmla="*/ 2147483646 w 1982"/>
              <a:gd name="T47" fmla="*/ 2147483646 h 306"/>
              <a:gd name="T48" fmla="*/ 2147483646 w 1982"/>
              <a:gd name="T49" fmla="*/ 2147483646 h 306"/>
              <a:gd name="T50" fmla="*/ 2147483646 w 1982"/>
              <a:gd name="T51" fmla="*/ 2147483646 h 306"/>
              <a:gd name="T52" fmla="*/ 2147483646 w 1982"/>
              <a:gd name="T53" fmla="*/ 2147483646 h 306"/>
              <a:gd name="T54" fmla="*/ 2147483646 w 1982"/>
              <a:gd name="T55" fmla="*/ 2147483646 h 306"/>
              <a:gd name="T56" fmla="*/ 2147483646 w 1982"/>
              <a:gd name="T57" fmla="*/ 0 h 306"/>
              <a:gd name="T58" fmla="*/ 2147483646 w 1982"/>
              <a:gd name="T59" fmla="*/ 2147483646 h 306"/>
              <a:gd name="T60" fmla="*/ 2147483646 w 1982"/>
              <a:gd name="T61" fmla="*/ 2147483646 h 306"/>
              <a:gd name="T62" fmla="*/ 2147483646 w 1982"/>
              <a:gd name="T63" fmla="*/ 2147483646 h 306"/>
              <a:gd name="T64" fmla="*/ 2147483646 w 1982"/>
              <a:gd name="T65" fmla="*/ 2147483646 h 306"/>
              <a:gd name="T66" fmla="*/ 2147483646 w 1982"/>
              <a:gd name="T67" fmla="*/ 2147483646 h 306"/>
              <a:gd name="T68" fmla="*/ 2147483646 w 1982"/>
              <a:gd name="T69" fmla="*/ 2147483646 h 306"/>
              <a:gd name="T70" fmla="*/ 0 w 1982"/>
              <a:gd name="T71" fmla="*/ 2147483646 h 306"/>
              <a:gd name="T72" fmla="*/ 2147483646 w 1982"/>
              <a:gd name="T73" fmla="*/ 2147483646 h 306"/>
              <a:gd name="T74" fmla="*/ 2147483646 w 1982"/>
              <a:gd name="T75" fmla="*/ 2147483646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F1D0C7FD-2AEF-46F8-69F4-6A28CBD388AB}"/>
              </a:ext>
            </a:extLst>
          </p:cNvPr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2147483646 w 1982"/>
              <a:gd name="T1" fmla="*/ 2147483646 h 309"/>
              <a:gd name="T2" fmla="*/ 2147483646 w 1982"/>
              <a:gd name="T3" fmla="*/ 2147483646 h 309"/>
              <a:gd name="T4" fmla="*/ 2147483646 w 1982"/>
              <a:gd name="T5" fmla="*/ 2147483646 h 309"/>
              <a:gd name="T6" fmla="*/ 2147483646 w 1982"/>
              <a:gd name="T7" fmla="*/ 2147483646 h 309"/>
              <a:gd name="T8" fmla="*/ 2147483646 w 1982"/>
              <a:gd name="T9" fmla="*/ 2147483646 h 309"/>
              <a:gd name="T10" fmla="*/ 2147483646 w 1982"/>
              <a:gd name="T11" fmla="*/ 2147483646 h 309"/>
              <a:gd name="T12" fmla="*/ 2147483646 w 1982"/>
              <a:gd name="T13" fmla="*/ 2147483646 h 309"/>
              <a:gd name="T14" fmla="*/ 2147483646 w 1982"/>
              <a:gd name="T15" fmla="*/ 2147483646 h 309"/>
              <a:gd name="T16" fmla="*/ 2147483646 w 1982"/>
              <a:gd name="T17" fmla="*/ 2147483646 h 309"/>
              <a:gd name="T18" fmla="*/ 2147483646 w 1982"/>
              <a:gd name="T19" fmla="*/ 2147483646 h 309"/>
              <a:gd name="T20" fmla="*/ 2147483646 w 1982"/>
              <a:gd name="T21" fmla="*/ 2147483646 h 309"/>
              <a:gd name="T22" fmla="*/ 2147483646 w 1982"/>
              <a:gd name="T23" fmla="*/ 0 h 309"/>
              <a:gd name="T24" fmla="*/ 2147483646 w 1982"/>
              <a:gd name="T25" fmla="*/ 2147483646 h 309"/>
              <a:gd name="T26" fmla="*/ 2147483646 w 1982"/>
              <a:gd name="T27" fmla="*/ 2147483646 h 309"/>
              <a:gd name="T28" fmla="*/ 2147483646 w 1982"/>
              <a:gd name="T29" fmla="*/ 2147483646 h 309"/>
              <a:gd name="T30" fmla="*/ 2147483646 w 1982"/>
              <a:gd name="T31" fmla="*/ 2147483646 h 309"/>
              <a:gd name="T32" fmla="*/ 2147483646 w 1982"/>
              <a:gd name="T33" fmla="*/ 2147483646 h 309"/>
              <a:gd name="T34" fmla="*/ 2147483646 w 1982"/>
              <a:gd name="T35" fmla="*/ 2147483646 h 309"/>
              <a:gd name="T36" fmla="*/ 2147483646 w 1982"/>
              <a:gd name="T37" fmla="*/ 2147483646 h 309"/>
              <a:gd name="T38" fmla="*/ 2147483646 w 1982"/>
              <a:gd name="T39" fmla="*/ 2147483646 h 309"/>
              <a:gd name="T40" fmla="*/ 2147483646 w 1982"/>
              <a:gd name="T41" fmla="*/ 2147483646 h 309"/>
              <a:gd name="T42" fmla="*/ 2147483646 w 1982"/>
              <a:gd name="T43" fmla="*/ 2147483646 h 309"/>
              <a:gd name="T44" fmla="*/ 2147483646 w 1982"/>
              <a:gd name="T45" fmla="*/ 2147483646 h 309"/>
              <a:gd name="T46" fmla="*/ 2147483646 w 1982"/>
              <a:gd name="T47" fmla="*/ 2147483646 h 309"/>
              <a:gd name="T48" fmla="*/ 2147483646 w 1982"/>
              <a:gd name="T49" fmla="*/ 2147483646 h 309"/>
              <a:gd name="T50" fmla="*/ 2147483646 w 1982"/>
              <a:gd name="T51" fmla="*/ 2147483646 h 309"/>
              <a:gd name="T52" fmla="*/ 2147483646 w 1982"/>
              <a:gd name="T53" fmla="*/ 2147483646 h 309"/>
              <a:gd name="T54" fmla="*/ 2147483646 w 1982"/>
              <a:gd name="T55" fmla="*/ 2147483646 h 309"/>
              <a:gd name="T56" fmla="*/ 2147483646 w 1982"/>
              <a:gd name="T57" fmla="*/ 2147483646 h 309"/>
              <a:gd name="T58" fmla="*/ 2147483646 w 1982"/>
              <a:gd name="T59" fmla="*/ 2147483646 h 309"/>
              <a:gd name="T60" fmla="*/ 2147483646 w 1982"/>
              <a:gd name="T61" fmla="*/ 2147483646 h 309"/>
              <a:gd name="T62" fmla="*/ 2147483646 w 1982"/>
              <a:gd name="T63" fmla="*/ 2147483646 h 309"/>
              <a:gd name="T64" fmla="*/ 2147483646 w 1982"/>
              <a:gd name="T65" fmla="*/ 2147483646 h 309"/>
              <a:gd name="T66" fmla="*/ 2147483646 w 1982"/>
              <a:gd name="T67" fmla="*/ 2147483646 h 309"/>
              <a:gd name="T68" fmla="*/ 2147483646 w 1982"/>
              <a:gd name="T69" fmla="*/ 2147483646 h 309"/>
              <a:gd name="T70" fmla="*/ 2147483646 w 1982"/>
              <a:gd name="T71" fmla="*/ 2147483646 h 309"/>
              <a:gd name="T72" fmla="*/ 2147483646 w 1982"/>
              <a:gd name="T73" fmla="*/ 2147483646 h 309"/>
              <a:gd name="T74" fmla="*/ 2147483646 w 1982"/>
              <a:gd name="T75" fmla="*/ 2147483646 h 309"/>
              <a:gd name="T76" fmla="*/ 2147483646 w 1982"/>
              <a:gd name="T77" fmla="*/ 2147483646 h 309"/>
              <a:gd name="T78" fmla="*/ 2147483646 w 1982"/>
              <a:gd name="T79" fmla="*/ 2147483646 h 309"/>
              <a:gd name="T80" fmla="*/ 2147483646 w 1982"/>
              <a:gd name="T81" fmla="*/ 2147483646 h 309"/>
              <a:gd name="T82" fmla="*/ 2147483646 w 1982"/>
              <a:gd name="T83" fmla="*/ 2147483646 h 309"/>
              <a:gd name="T84" fmla="*/ 2147483646 w 1982"/>
              <a:gd name="T85" fmla="*/ 2147483646 h 309"/>
              <a:gd name="T86" fmla="*/ 2147483646 w 1982"/>
              <a:gd name="T87" fmla="*/ 2147483646 h 309"/>
              <a:gd name="T88" fmla="*/ 2147483646 w 1982"/>
              <a:gd name="T89" fmla="*/ 2147483646 h 309"/>
              <a:gd name="T90" fmla="*/ 2147483646 w 1982"/>
              <a:gd name="T91" fmla="*/ 2147483646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8712713-3D25-F250-6BFB-1FE23E9FE3F7}"/>
              </a:ext>
            </a:extLst>
          </p:cNvPr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2147483646 w 1944"/>
              <a:gd name="T1" fmla="*/ 2147483646 h 230"/>
              <a:gd name="T2" fmla="*/ 2147483646 w 1944"/>
              <a:gd name="T3" fmla="*/ 2147483646 h 230"/>
              <a:gd name="T4" fmla="*/ 2147483646 w 1944"/>
              <a:gd name="T5" fmla="*/ 2147483646 h 230"/>
              <a:gd name="T6" fmla="*/ 2147483646 w 1944"/>
              <a:gd name="T7" fmla="*/ 2147483646 h 230"/>
              <a:gd name="T8" fmla="*/ 2147483646 w 1944"/>
              <a:gd name="T9" fmla="*/ 2147483646 h 230"/>
              <a:gd name="T10" fmla="*/ 0 w 1944"/>
              <a:gd name="T11" fmla="*/ 2147483646 h 230"/>
              <a:gd name="T12" fmla="*/ 2147483646 w 1944"/>
              <a:gd name="T13" fmla="*/ 2147483646 h 230"/>
              <a:gd name="T14" fmla="*/ 2147483646 w 1944"/>
              <a:gd name="T15" fmla="*/ 2147483646 h 230"/>
              <a:gd name="T16" fmla="*/ 2147483646 w 1944"/>
              <a:gd name="T17" fmla="*/ 2147483646 h 230"/>
              <a:gd name="T18" fmla="*/ 2147483646 w 1944"/>
              <a:gd name="T19" fmla="*/ 2147483646 h 230"/>
              <a:gd name="T20" fmla="*/ 2147483646 w 1944"/>
              <a:gd name="T21" fmla="*/ 2147483646 h 230"/>
              <a:gd name="T22" fmla="*/ 2147483646 w 1944"/>
              <a:gd name="T23" fmla="*/ 2147483646 h 230"/>
              <a:gd name="T24" fmla="*/ 2147483646 w 1944"/>
              <a:gd name="T25" fmla="*/ 2147483646 h 230"/>
              <a:gd name="T26" fmla="*/ 2147483646 w 1944"/>
              <a:gd name="T27" fmla="*/ 2147483646 h 230"/>
              <a:gd name="T28" fmla="*/ 2147483646 w 1944"/>
              <a:gd name="T29" fmla="*/ 2147483646 h 230"/>
              <a:gd name="T30" fmla="*/ 2147483646 w 1944"/>
              <a:gd name="T31" fmla="*/ 2147483646 h 230"/>
              <a:gd name="T32" fmla="*/ 2147483646 w 1944"/>
              <a:gd name="T33" fmla="*/ 2147483646 h 230"/>
              <a:gd name="T34" fmla="*/ 2147483646 w 1944"/>
              <a:gd name="T35" fmla="*/ 2147483646 h 230"/>
              <a:gd name="T36" fmla="*/ 2147483646 w 1944"/>
              <a:gd name="T37" fmla="*/ 2147483646 h 230"/>
              <a:gd name="T38" fmla="*/ 2147483646 w 1944"/>
              <a:gd name="T39" fmla="*/ 2147483646 h 230"/>
              <a:gd name="T40" fmla="*/ 2147483646 w 1944"/>
              <a:gd name="T41" fmla="*/ 2147483646 h 230"/>
              <a:gd name="T42" fmla="*/ 2147483646 w 1944"/>
              <a:gd name="T43" fmla="*/ 2147483646 h 230"/>
              <a:gd name="T44" fmla="*/ 2147483646 w 1944"/>
              <a:gd name="T45" fmla="*/ 2147483646 h 230"/>
              <a:gd name="T46" fmla="*/ 2147483646 w 1944"/>
              <a:gd name="T47" fmla="*/ 2147483646 h 230"/>
              <a:gd name="T48" fmla="*/ 2147483646 w 1944"/>
              <a:gd name="T49" fmla="*/ 2147483646 h 230"/>
              <a:gd name="T50" fmla="*/ 2147483646 w 1944"/>
              <a:gd name="T51" fmla="*/ 2147483646 h 230"/>
              <a:gd name="T52" fmla="*/ 2147483646 w 1944"/>
              <a:gd name="T53" fmla="*/ 2147483646 h 230"/>
              <a:gd name="T54" fmla="*/ 2147483646 w 1944"/>
              <a:gd name="T55" fmla="*/ 2147483646 h 230"/>
              <a:gd name="T56" fmla="*/ 2147483646 w 1944"/>
              <a:gd name="T57" fmla="*/ 2147483646 h 230"/>
              <a:gd name="T58" fmla="*/ 2147483646 w 1944"/>
              <a:gd name="T59" fmla="*/ 2147483646 h 230"/>
              <a:gd name="T60" fmla="*/ 2147483646 w 1944"/>
              <a:gd name="T61" fmla="*/ 2147483646 h 230"/>
              <a:gd name="T62" fmla="*/ 2147483646 w 1944"/>
              <a:gd name="T63" fmla="*/ 2147483646 h 230"/>
              <a:gd name="T64" fmla="*/ 2147483646 w 1944"/>
              <a:gd name="T65" fmla="*/ 2147483646 h 230"/>
              <a:gd name="T66" fmla="*/ 2147483646 w 1944"/>
              <a:gd name="T67" fmla="*/ 2147483646 h 230"/>
              <a:gd name="T68" fmla="*/ 2147483646 w 1944"/>
              <a:gd name="T69" fmla="*/ 2147483646 h 230"/>
              <a:gd name="T70" fmla="*/ 2147483646 w 1944"/>
              <a:gd name="T71" fmla="*/ 2147483646 h 230"/>
              <a:gd name="T72" fmla="*/ 2147483646 w 1944"/>
              <a:gd name="T73" fmla="*/ 2147483646 h 230"/>
              <a:gd name="T74" fmla="*/ 2147483646 w 1944"/>
              <a:gd name="T75" fmla="*/ 2147483646 h 230"/>
              <a:gd name="T76" fmla="*/ 2147483646 w 1944"/>
              <a:gd name="T77" fmla="*/ 2147483646 h 230"/>
              <a:gd name="T78" fmla="*/ 2147483646 w 1944"/>
              <a:gd name="T79" fmla="*/ 2147483646 h 230"/>
              <a:gd name="T80" fmla="*/ 2147483646 w 1944"/>
              <a:gd name="T81" fmla="*/ 2147483646 h 230"/>
              <a:gd name="T82" fmla="*/ 2147483646 w 1944"/>
              <a:gd name="T83" fmla="*/ 2147483646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5FBE734D-B3D0-0460-1B27-DD5E35A35151}"/>
              </a:ext>
            </a:extLst>
          </p:cNvPr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2147483646 w 122"/>
              <a:gd name="T1" fmla="*/ 2147483646 h 409"/>
              <a:gd name="T2" fmla="*/ 2147483646 w 122"/>
              <a:gd name="T3" fmla="*/ 2147483646 h 409"/>
              <a:gd name="T4" fmla="*/ 2147483646 w 122"/>
              <a:gd name="T5" fmla="*/ 2147483646 h 409"/>
              <a:gd name="T6" fmla="*/ 2147483646 w 122"/>
              <a:gd name="T7" fmla="*/ 2147483646 h 409"/>
              <a:gd name="T8" fmla="*/ 2147483646 w 122"/>
              <a:gd name="T9" fmla="*/ 2147483646 h 409"/>
              <a:gd name="T10" fmla="*/ 2147483646 w 122"/>
              <a:gd name="T11" fmla="*/ 2147483646 h 409"/>
              <a:gd name="T12" fmla="*/ 2147483646 w 122"/>
              <a:gd name="T13" fmla="*/ 2147483646 h 409"/>
              <a:gd name="T14" fmla="*/ 2147483646 w 122"/>
              <a:gd name="T15" fmla="*/ 2147483646 h 409"/>
              <a:gd name="T16" fmla="*/ 2147483646 w 122"/>
              <a:gd name="T17" fmla="*/ 2147483646 h 409"/>
              <a:gd name="T18" fmla="*/ 2147483646 w 122"/>
              <a:gd name="T19" fmla="*/ 2147483646 h 409"/>
              <a:gd name="T20" fmla="*/ 2147483646 w 122"/>
              <a:gd name="T21" fmla="*/ 2147483646 h 409"/>
              <a:gd name="T22" fmla="*/ 2147483646 w 122"/>
              <a:gd name="T23" fmla="*/ 2147483646 h 409"/>
              <a:gd name="T24" fmla="*/ 2147483646 w 122"/>
              <a:gd name="T25" fmla="*/ 2147483646 h 409"/>
              <a:gd name="T26" fmla="*/ 0 w 122"/>
              <a:gd name="T27" fmla="*/ 2147483646 h 409"/>
              <a:gd name="T28" fmla="*/ 2147483646 w 122"/>
              <a:gd name="T29" fmla="*/ 2147483646 h 409"/>
              <a:gd name="T30" fmla="*/ 2147483646 w 122"/>
              <a:gd name="T31" fmla="*/ 2147483646 h 409"/>
              <a:gd name="T32" fmla="*/ 2147483646 w 122"/>
              <a:gd name="T33" fmla="*/ 2147483646 h 409"/>
              <a:gd name="T34" fmla="*/ 2147483646 w 122"/>
              <a:gd name="T35" fmla="*/ 2147483646 h 409"/>
              <a:gd name="T36" fmla="*/ 2147483646 w 122"/>
              <a:gd name="T37" fmla="*/ 2147483646 h 409"/>
              <a:gd name="T38" fmla="*/ 2147483646 w 122"/>
              <a:gd name="T39" fmla="*/ 2147483646 h 409"/>
              <a:gd name="T40" fmla="*/ 2147483646 w 122"/>
              <a:gd name="T41" fmla="*/ 2147483646 h 409"/>
              <a:gd name="T42" fmla="*/ 2147483646 w 122"/>
              <a:gd name="T43" fmla="*/ 2147483646 h 409"/>
              <a:gd name="T44" fmla="*/ 2147483646 w 122"/>
              <a:gd name="T45" fmla="*/ 2147483646 h 409"/>
              <a:gd name="T46" fmla="*/ 2147483646 w 122"/>
              <a:gd name="T47" fmla="*/ 2147483646 h 409"/>
              <a:gd name="T48" fmla="*/ 2147483646 w 122"/>
              <a:gd name="T49" fmla="*/ 0 h 409"/>
              <a:gd name="T50" fmla="*/ 2147483646 w 122"/>
              <a:gd name="T51" fmla="*/ 2147483646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FB732EC2-A4A2-EE80-1A92-859A4815FBD0}"/>
              </a:ext>
            </a:extLst>
          </p:cNvPr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2147483646 h 405"/>
              <a:gd name="T2" fmla="*/ 2147483646 w 1948"/>
              <a:gd name="T3" fmla="*/ 2147483646 h 405"/>
              <a:gd name="T4" fmla="*/ 2147483646 w 1948"/>
              <a:gd name="T5" fmla="*/ 2147483646 h 405"/>
              <a:gd name="T6" fmla="*/ 2147483646 w 1948"/>
              <a:gd name="T7" fmla="*/ 2147483646 h 405"/>
              <a:gd name="T8" fmla="*/ 2147483646 w 1948"/>
              <a:gd name="T9" fmla="*/ 2147483646 h 405"/>
              <a:gd name="T10" fmla="*/ 2147483646 w 1948"/>
              <a:gd name="T11" fmla="*/ 2147483646 h 405"/>
              <a:gd name="T12" fmla="*/ 2147483646 w 1948"/>
              <a:gd name="T13" fmla="*/ 2147483646 h 405"/>
              <a:gd name="T14" fmla="*/ 2147483646 w 1948"/>
              <a:gd name="T15" fmla="*/ 2147483646 h 405"/>
              <a:gd name="T16" fmla="*/ 2147483646 w 1948"/>
              <a:gd name="T17" fmla="*/ 2147483646 h 405"/>
              <a:gd name="T18" fmla="*/ 2147483646 w 1948"/>
              <a:gd name="T19" fmla="*/ 2147483646 h 405"/>
              <a:gd name="T20" fmla="*/ 2147483646 w 1948"/>
              <a:gd name="T21" fmla="*/ 2147483646 h 405"/>
              <a:gd name="T22" fmla="*/ 2147483646 w 1948"/>
              <a:gd name="T23" fmla="*/ 2147483646 h 405"/>
              <a:gd name="T24" fmla="*/ 2147483646 w 1948"/>
              <a:gd name="T25" fmla="*/ 2147483646 h 405"/>
              <a:gd name="T26" fmla="*/ 2147483646 w 1948"/>
              <a:gd name="T27" fmla="*/ 2147483646 h 405"/>
              <a:gd name="T28" fmla="*/ 2147483646 w 1948"/>
              <a:gd name="T29" fmla="*/ 2147483646 h 405"/>
              <a:gd name="T30" fmla="*/ 2147483646 w 1948"/>
              <a:gd name="T31" fmla="*/ 2147483646 h 405"/>
              <a:gd name="T32" fmla="*/ 2147483646 w 1948"/>
              <a:gd name="T33" fmla="*/ 2147483646 h 405"/>
              <a:gd name="T34" fmla="*/ 2147483646 w 1948"/>
              <a:gd name="T35" fmla="*/ 2147483646 h 405"/>
              <a:gd name="T36" fmla="*/ 2147483646 w 1948"/>
              <a:gd name="T37" fmla="*/ 2147483646 h 405"/>
              <a:gd name="T38" fmla="*/ 2147483646 w 1948"/>
              <a:gd name="T39" fmla="*/ 2147483646 h 405"/>
              <a:gd name="T40" fmla="*/ 2147483646 w 1948"/>
              <a:gd name="T41" fmla="*/ 2147483646 h 405"/>
              <a:gd name="T42" fmla="*/ 2147483646 w 1948"/>
              <a:gd name="T43" fmla="*/ 2147483646 h 405"/>
              <a:gd name="T44" fmla="*/ 2147483646 w 1948"/>
              <a:gd name="T45" fmla="*/ 2147483646 h 405"/>
              <a:gd name="T46" fmla="*/ 2147483646 w 1948"/>
              <a:gd name="T47" fmla="*/ 2147483646 h 405"/>
              <a:gd name="T48" fmla="*/ 2147483646 w 1948"/>
              <a:gd name="T49" fmla="*/ 2147483646 h 405"/>
              <a:gd name="T50" fmla="*/ 2147483646 w 1948"/>
              <a:gd name="T51" fmla="*/ 2147483646 h 405"/>
              <a:gd name="T52" fmla="*/ 2147483646 w 1948"/>
              <a:gd name="T53" fmla="*/ 2147483646 h 405"/>
              <a:gd name="T54" fmla="*/ 2147483646 w 1948"/>
              <a:gd name="T55" fmla="*/ 2147483646 h 405"/>
              <a:gd name="T56" fmla="*/ 2147483646 w 1948"/>
              <a:gd name="T57" fmla="*/ 2147483646 h 405"/>
              <a:gd name="T58" fmla="*/ 2147483646 w 1948"/>
              <a:gd name="T59" fmla="*/ 2147483646 h 405"/>
              <a:gd name="T60" fmla="*/ 2147483646 w 1948"/>
              <a:gd name="T61" fmla="*/ 2147483646 h 405"/>
              <a:gd name="T62" fmla="*/ 2147483646 w 1948"/>
              <a:gd name="T63" fmla="*/ 2147483646 h 405"/>
              <a:gd name="T64" fmla="*/ 2147483646 w 1948"/>
              <a:gd name="T65" fmla="*/ 2147483646 h 405"/>
              <a:gd name="T66" fmla="*/ 2147483646 w 1948"/>
              <a:gd name="T67" fmla="*/ 2147483646 h 405"/>
              <a:gd name="T68" fmla="*/ 2147483646 w 1948"/>
              <a:gd name="T69" fmla="*/ 2147483646 h 405"/>
              <a:gd name="T70" fmla="*/ 2147483646 w 1948"/>
              <a:gd name="T71" fmla="*/ 2147483646 h 405"/>
              <a:gd name="T72" fmla="*/ 2147483646 w 1948"/>
              <a:gd name="T73" fmla="*/ 2147483646 h 405"/>
              <a:gd name="T74" fmla="*/ 2147483646 w 1948"/>
              <a:gd name="T75" fmla="*/ 2147483646 h 405"/>
              <a:gd name="T76" fmla="*/ 2147483646 w 1948"/>
              <a:gd name="T77" fmla="*/ 2147483646 h 405"/>
              <a:gd name="T78" fmla="*/ 2147483646 w 1948"/>
              <a:gd name="T79" fmla="*/ 2147483646 h 405"/>
              <a:gd name="T80" fmla="*/ 2147483646 w 1948"/>
              <a:gd name="T81" fmla="*/ 2147483646 h 405"/>
              <a:gd name="T82" fmla="*/ 2147483646 w 1948"/>
              <a:gd name="T83" fmla="*/ 2147483646 h 405"/>
              <a:gd name="T84" fmla="*/ 2147483646 w 1948"/>
              <a:gd name="T85" fmla="*/ 2147483646 h 405"/>
              <a:gd name="T86" fmla="*/ 2147483646 w 1948"/>
              <a:gd name="T87" fmla="*/ 2147483646 h 405"/>
              <a:gd name="T88" fmla="*/ 2147483646 w 1948"/>
              <a:gd name="T89" fmla="*/ 2147483646 h 405"/>
              <a:gd name="T90" fmla="*/ 2147483646 w 1948"/>
              <a:gd name="T91" fmla="*/ 2147483646 h 405"/>
              <a:gd name="T92" fmla="*/ 2147483646 w 1948"/>
              <a:gd name="T93" fmla="*/ 2147483646 h 405"/>
              <a:gd name="T94" fmla="*/ 2147483646 w 1948"/>
              <a:gd name="T95" fmla="*/ 2147483646 h 405"/>
              <a:gd name="T96" fmla="*/ 2147483646 w 1948"/>
              <a:gd name="T97" fmla="*/ 2147483646 h 405"/>
              <a:gd name="T98" fmla="*/ 2147483646 w 1948"/>
              <a:gd name="T99" fmla="*/ 2147483646 h 405"/>
              <a:gd name="T100" fmla="*/ 2147483646 w 1948"/>
              <a:gd name="T101" fmla="*/ 2147483646 h 405"/>
              <a:gd name="T102" fmla="*/ 2147483646 w 1948"/>
              <a:gd name="T103" fmla="*/ 2147483646 h 405"/>
              <a:gd name="T104" fmla="*/ 2147483646 w 1948"/>
              <a:gd name="T105" fmla="*/ 2147483646 h 405"/>
              <a:gd name="T106" fmla="*/ 2147483646 w 1948"/>
              <a:gd name="T107" fmla="*/ 2147483646 h 405"/>
              <a:gd name="T108" fmla="*/ 2147483646 w 1948"/>
              <a:gd name="T109" fmla="*/ 0 h 405"/>
              <a:gd name="T110" fmla="*/ 2147483646 w 1948"/>
              <a:gd name="T111" fmla="*/ 2147483646 h 405"/>
              <a:gd name="T112" fmla="*/ 2147483646 w 1948"/>
              <a:gd name="T113" fmla="*/ 2147483646 h 405"/>
              <a:gd name="T114" fmla="*/ 2147483646 w 1948"/>
              <a:gd name="T115" fmla="*/ 2147483646 h 405"/>
              <a:gd name="T116" fmla="*/ 2147483646 w 1948"/>
              <a:gd name="T117" fmla="*/ 2147483646 h 405"/>
              <a:gd name="T118" fmla="*/ 2147483646 w 1948"/>
              <a:gd name="T119" fmla="*/ 2147483646 h 405"/>
              <a:gd name="T120" fmla="*/ 2147483646 w 1948"/>
              <a:gd name="T121" fmla="*/ 2147483646 h 405"/>
              <a:gd name="T122" fmla="*/ 2147483646 w 1948"/>
              <a:gd name="T123" fmla="*/ 2147483646 h 405"/>
              <a:gd name="T124" fmla="*/ 0 w 1948"/>
              <a:gd name="T125" fmla="*/ 2147483646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55935464-A5C6-13D5-4B54-6C8239A337F2}"/>
              </a:ext>
            </a:extLst>
          </p:cNvPr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2147483646 w 90"/>
              <a:gd name="T1" fmla="*/ 2147483646 h 402"/>
              <a:gd name="T2" fmla="*/ 2147483646 w 90"/>
              <a:gd name="T3" fmla="*/ 2147483646 h 402"/>
              <a:gd name="T4" fmla="*/ 2147483646 w 90"/>
              <a:gd name="T5" fmla="*/ 2147483646 h 402"/>
              <a:gd name="T6" fmla="*/ 2147483646 w 90"/>
              <a:gd name="T7" fmla="*/ 2147483646 h 402"/>
              <a:gd name="T8" fmla="*/ 2147483646 w 90"/>
              <a:gd name="T9" fmla="*/ 2147483646 h 402"/>
              <a:gd name="T10" fmla="*/ 0 w 90"/>
              <a:gd name="T11" fmla="*/ 2147483646 h 402"/>
              <a:gd name="T12" fmla="*/ 2147483646 w 90"/>
              <a:gd name="T13" fmla="*/ 2147483646 h 402"/>
              <a:gd name="T14" fmla="*/ 2147483646 w 90"/>
              <a:gd name="T15" fmla="*/ 2147483646 h 402"/>
              <a:gd name="T16" fmla="*/ 2147483646 w 90"/>
              <a:gd name="T17" fmla="*/ 2147483646 h 402"/>
              <a:gd name="T18" fmla="*/ 2147483646 w 90"/>
              <a:gd name="T19" fmla="*/ 2147483646 h 402"/>
              <a:gd name="T20" fmla="*/ 2147483646 w 90"/>
              <a:gd name="T21" fmla="*/ 2147483646 h 402"/>
              <a:gd name="T22" fmla="*/ 2147483646 w 90"/>
              <a:gd name="T23" fmla="*/ 2147483646 h 402"/>
              <a:gd name="T24" fmla="*/ 2147483646 w 90"/>
              <a:gd name="T25" fmla="*/ 2147483646 h 402"/>
              <a:gd name="T26" fmla="*/ 2147483646 w 90"/>
              <a:gd name="T27" fmla="*/ 2147483646 h 402"/>
              <a:gd name="T28" fmla="*/ 2147483646 w 90"/>
              <a:gd name="T29" fmla="*/ 2147483646 h 402"/>
              <a:gd name="T30" fmla="*/ 2147483646 w 90"/>
              <a:gd name="T31" fmla="*/ 2147483646 h 402"/>
              <a:gd name="T32" fmla="*/ 2147483646 w 90"/>
              <a:gd name="T33" fmla="*/ 2147483646 h 402"/>
              <a:gd name="T34" fmla="*/ 2147483646 w 90"/>
              <a:gd name="T35" fmla="*/ 2147483646 h 402"/>
              <a:gd name="T36" fmla="*/ 2147483646 w 90"/>
              <a:gd name="T37" fmla="*/ 2147483646 h 402"/>
              <a:gd name="T38" fmla="*/ 2147483646 w 90"/>
              <a:gd name="T39" fmla="*/ 2147483646 h 402"/>
              <a:gd name="T40" fmla="*/ 2147483646 w 90"/>
              <a:gd name="T41" fmla="*/ 2147483646 h 402"/>
              <a:gd name="T42" fmla="*/ 2147483646 w 90"/>
              <a:gd name="T43" fmla="*/ 2147483646 h 402"/>
              <a:gd name="T44" fmla="*/ 2147483646 w 90"/>
              <a:gd name="T45" fmla="*/ 0 h 402"/>
              <a:gd name="T46" fmla="*/ 2147483646 w 90"/>
              <a:gd name="T47" fmla="*/ 2147483646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BBCE4AF-9071-C8F1-7816-DABE5512CA1C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F622602-9E06-AEAE-ECA5-24787FEAD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248E4CB-4CCB-3D19-F036-7D63DA3D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965E73A-B49B-F76D-45FF-8011B4DF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8B215B59-2442-8B84-D2C8-B3609CBA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E48581D9-AEF1-FF8E-91B4-727EEC85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CFC79205-33F8-E715-EC04-6B1F77B3973E}"/>
              </a:ext>
            </a:extLst>
          </p:cNvPr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8FEF5D22-25D4-5013-6911-E58953A47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F22ED91D-F5F9-D497-B91B-69D5FAE8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1DF27B08-0F18-0256-131E-E8536A172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2E4B5630-8EBA-683C-2513-5C9767B98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684D9C7E-24D7-2ED4-0C9A-6A6E47B5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3244A728-05C8-2515-C49F-8A0A484282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83C5C1DA-C8D7-9FB8-E370-57B27FBF7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B72422DE-227B-A2E0-354D-34E9C11F3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B2A5C-A79E-434D-8CD1-198CAD6A8E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956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EEA4CE9-F4B5-E49A-4732-0A06CB47A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FF10F15-9B79-0E2E-E857-EF39F973A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646F9C8-5C40-9330-4919-9503BD77C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DA01A-9A02-4495-90DF-EB399C27FD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29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B514A752-DCEC-8764-BD48-EE4A6742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4B3EEE5A-7F8B-DD26-4CF0-12CBE25CE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0A16F263-4CA0-D132-276F-6FF2D6CCD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77B55-7DC2-42F7-834F-8C2A7F3B9E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723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DEE064B-C3DF-A53E-B9A6-2BF528C18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7D651AC-DBFF-9D61-26A4-B07EC40A3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37178DC-9213-68AA-18A1-8DD5AB382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17930-04B5-4E21-9298-3B583FA561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8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538442F-DDE3-09DF-B864-F81CC52D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21D62642-C641-C181-FA03-C6A9B0021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E8A5C31-7218-8E34-C1C8-48C725C45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40C39-5D17-4529-81E6-8B1F6675D1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15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9A3ECCD-C8A5-FAFA-E7BE-A84918237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FC377FA9-60A3-6714-9A8F-C719437AF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BB427F3-B8E4-324C-1B40-05D856102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FD9EF-FD62-45D4-9A2C-64040639A8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7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484E400-4EDA-D68B-4E9F-CBC13173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E37A5DD-E4A5-55ED-6CBC-423165C9A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72D936AA-4E19-4596-D180-351CAC6D0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CBADD-C5BE-4DBD-9AD5-081AC0BA6A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9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605423C-9DFE-4B65-CF43-737AD5D24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31FB7EAE-BCF8-E439-5454-9BCAEF145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6421ED0-8A16-EE71-D512-A1DE9AFD1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7E419-41C2-4F25-92C1-C270696676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15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81F016B1-5F76-7D0B-0755-891D7F395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15C802FA-DF30-8AB9-41E7-B2EFD010D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FE80B385-10BC-9BA2-A6CB-BEBBE8CB7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24305-BE23-4EE0-B7DD-4146219D9B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1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22ABB5B1-AC8D-67DB-46EE-D1324027A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59AAEA79-DA0F-3279-8BE1-95B98F8D1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CE74101-277D-4C8B-3EE4-C662025CD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3D920-38FA-4FF1-862C-9074AD7862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0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A6715B05-7376-1977-7BDF-CCFF5CF8E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59B0D0FC-5075-544F-E08A-E44375399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A3379CC8-CB69-4AC0-6289-22165E252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34BC4-D128-47B6-B5D5-14AEC936DC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48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F88F9A0-415A-1CCD-D891-01CFBEA36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0C61C28-581F-A9F9-5BD7-EEABE32AA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F72E857B-C5F2-2FCD-5A9D-F4A19C29B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A03-B237-4ACE-981A-0C56FECB46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96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E080E57-3DD8-8A9B-B443-C1008E212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653B54E-B4A5-7768-3C9D-A44547854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50EF4CE-89A3-CA8D-214B-44928F239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6C88D-13A4-488C-9D6A-98777DC60F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21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65DCFC-89B0-51B8-5305-A7A7400F8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0BE590-EA5C-D0EA-1632-E665CD216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F87E5EE6-290A-512F-A47B-C9818F6F7F79}"/>
              </a:ext>
            </a:extLst>
          </p:cNvPr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2147483646 w 1249"/>
              <a:gd name="T1" fmla="*/ 2147483646 h 412"/>
              <a:gd name="T2" fmla="*/ 2147483646 w 1249"/>
              <a:gd name="T3" fmla="*/ 2147483646 h 412"/>
              <a:gd name="T4" fmla="*/ 2147483646 w 1249"/>
              <a:gd name="T5" fmla="*/ 2147483646 h 412"/>
              <a:gd name="T6" fmla="*/ 2147483646 w 1249"/>
              <a:gd name="T7" fmla="*/ 2147483646 h 412"/>
              <a:gd name="T8" fmla="*/ 2147483646 w 1249"/>
              <a:gd name="T9" fmla="*/ 2147483646 h 412"/>
              <a:gd name="T10" fmla="*/ 2147483646 w 1249"/>
              <a:gd name="T11" fmla="*/ 2147483646 h 412"/>
              <a:gd name="T12" fmla="*/ 2147483646 w 1249"/>
              <a:gd name="T13" fmla="*/ 2147483646 h 412"/>
              <a:gd name="T14" fmla="*/ 2147483646 w 1249"/>
              <a:gd name="T15" fmla="*/ 2147483646 h 412"/>
              <a:gd name="T16" fmla="*/ 2147483646 w 1249"/>
              <a:gd name="T17" fmla="*/ 2147483646 h 412"/>
              <a:gd name="T18" fmla="*/ 2147483646 w 1249"/>
              <a:gd name="T19" fmla="*/ 0 h 412"/>
              <a:gd name="T20" fmla="*/ 2147483646 w 1249"/>
              <a:gd name="T21" fmla="*/ 2147483646 h 412"/>
              <a:gd name="T22" fmla="*/ 2147483646 w 1249"/>
              <a:gd name="T23" fmla="*/ 2147483646 h 412"/>
              <a:gd name="T24" fmla="*/ 2147483646 w 1249"/>
              <a:gd name="T25" fmla="*/ 2147483646 h 412"/>
              <a:gd name="T26" fmla="*/ 2147483646 w 1249"/>
              <a:gd name="T27" fmla="*/ 2147483646 h 412"/>
              <a:gd name="T28" fmla="*/ 2147483646 w 1249"/>
              <a:gd name="T29" fmla="*/ 2147483646 h 412"/>
              <a:gd name="T30" fmla="*/ 2147483646 w 1249"/>
              <a:gd name="T31" fmla="*/ 2147483646 h 412"/>
              <a:gd name="T32" fmla="*/ 2147483646 w 1249"/>
              <a:gd name="T33" fmla="*/ 2147483646 h 412"/>
              <a:gd name="T34" fmla="*/ 2147483646 w 1249"/>
              <a:gd name="T35" fmla="*/ 2147483646 h 412"/>
              <a:gd name="T36" fmla="*/ 2147483646 w 1249"/>
              <a:gd name="T37" fmla="*/ 2147483646 h 412"/>
              <a:gd name="T38" fmla="*/ 2147483646 w 1249"/>
              <a:gd name="T39" fmla="*/ 2147483646 h 412"/>
              <a:gd name="T40" fmla="*/ 2147483646 w 1249"/>
              <a:gd name="T41" fmla="*/ 2147483646 h 412"/>
              <a:gd name="T42" fmla="*/ 2147483646 w 1249"/>
              <a:gd name="T43" fmla="*/ 2147483646 h 412"/>
              <a:gd name="T44" fmla="*/ 2147483646 w 1249"/>
              <a:gd name="T45" fmla="*/ 2147483646 h 412"/>
              <a:gd name="T46" fmla="*/ 2147483646 w 1249"/>
              <a:gd name="T47" fmla="*/ 2147483646 h 412"/>
              <a:gd name="T48" fmla="*/ 2147483646 w 1249"/>
              <a:gd name="T49" fmla="*/ 2147483646 h 412"/>
              <a:gd name="T50" fmla="*/ 2147483646 w 1249"/>
              <a:gd name="T51" fmla="*/ 2147483646 h 412"/>
              <a:gd name="T52" fmla="*/ 2147483646 w 1249"/>
              <a:gd name="T53" fmla="*/ 2147483646 h 412"/>
              <a:gd name="T54" fmla="*/ 2147483646 w 1249"/>
              <a:gd name="T55" fmla="*/ 2147483646 h 412"/>
              <a:gd name="T56" fmla="*/ 0 w 1249"/>
              <a:gd name="T57" fmla="*/ 2147483646 h 412"/>
              <a:gd name="T58" fmla="*/ 0 w 1249"/>
              <a:gd name="T59" fmla="*/ 2147483646 h 412"/>
              <a:gd name="T60" fmla="*/ 0 w 1249"/>
              <a:gd name="T61" fmla="*/ 2147483646 h 412"/>
              <a:gd name="T62" fmla="*/ 2147483646 w 1249"/>
              <a:gd name="T63" fmla="*/ 2147483646 h 412"/>
              <a:gd name="T64" fmla="*/ 2147483646 w 1249"/>
              <a:gd name="T65" fmla="*/ 2147483646 h 412"/>
              <a:gd name="T66" fmla="*/ 2147483646 w 1249"/>
              <a:gd name="T67" fmla="*/ 2147483646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Oval 8">
            <a:extLst>
              <a:ext uri="{FF2B5EF4-FFF2-40B4-BE49-F238E27FC236}">
                <a16:creationId xmlns:a16="http://schemas.microsoft.com/office/drawing/2014/main" id="{F3C4D372-89F8-BCA5-366C-80402E7B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/>
          <a:lstStyle>
            <a:lvl1pPr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pt-BR" altLang="pt-BR" sz="2400"/>
          </a:p>
        </p:txBody>
      </p:sp>
      <p:sp>
        <p:nvSpPr>
          <p:cNvPr id="1030" name="Freeform 9">
            <a:extLst>
              <a:ext uri="{FF2B5EF4-FFF2-40B4-BE49-F238E27FC236}">
                <a16:creationId xmlns:a16="http://schemas.microsoft.com/office/drawing/2014/main" id="{EA227390-FE0B-030F-325B-1D0D81E0BF8F}"/>
              </a:ext>
            </a:extLst>
          </p:cNvPr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2147483646 w 1250"/>
              <a:gd name="T1" fmla="*/ 2147483646 h 192"/>
              <a:gd name="T2" fmla="*/ 2147483646 w 1250"/>
              <a:gd name="T3" fmla="*/ 2147483646 h 192"/>
              <a:gd name="T4" fmla="*/ 2147483646 w 1250"/>
              <a:gd name="T5" fmla="*/ 2147483646 h 192"/>
              <a:gd name="T6" fmla="*/ 2147483646 w 1250"/>
              <a:gd name="T7" fmla="*/ 2147483646 h 192"/>
              <a:gd name="T8" fmla="*/ 2147483646 w 1250"/>
              <a:gd name="T9" fmla="*/ 2147483646 h 192"/>
              <a:gd name="T10" fmla="*/ 2147483646 w 1250"/>
              <a:gd name="T11" fmla="*/ 2147483646 h 192"/>
              <a:gd name="T12" fmla="*/ 2147483646 w 1250"/>
              <a:gd name="T13" fmla="*/ 2147483646 h 192"/>
              <a:gd name="T14" fmla="*/ 2147483646 w 1250"/>
              <a:gd name="T15" fmla="*/ 2147483646 h 192"/>
              <a:gd name="T16" fmla="*/ 2147483646 w 1250"/>
              <a:gd name="T17" fmla="*/ 2147483646 h 192"/>
              <a:gd name="T18" fmla="*/ 2147483646 w 1250"/>
              <a:gd name="T19" fmla="*/ 2147483646 h 192"/>
              <a:gd name="T20" fmla="*/ 2147483646 w 1250"/>
              <a:gd name="T21" fmla="*/ 2147483646 h 192"/>
              <a:gd name="T22" fmla="*/ 2147483646 w 1250"/>
              <a:gd name="T23" fmla="*/ 2147483646 h 192"/>
              <a:gd name="T24" fmla="*/ 2147483646 w 1250"/>
              <a:gd name="T25" fmla="*/ 2147483646 h 192"/>
              <a:gd name="T26" fmla="*/ 2147483646 w 1250"/>
              <a:gd name="T27" fmla="*/ 2147483646 h 192"/>
              <a:gd name="T28" fmla="*/ 2147483646 w 1250"/>
              <a:gd name="T29" fmla="*/ 2147483646 h 192"/>
              <a:gd name="T30" fmla="*/ 2147483646 w 1250"/>
              <a:gd name="T31" fmla="*/ 2147483646 h 192"/>
              <a:gd name="T32" fmla="*/ 2147483646 w 1250"/>
              <a:gd name="T33" fmla="*/ 2147483646 h 192"/>
              <a:gd name="T34" fmla="*/ 2147483646 w 1250"/>
              <a:gd name="T35" fmla="*/ 2147483646 h 192"/>
              <a:gd name="T36" fmla="*/ 2147483646 w 1250"/>
              <a:gd name="T37" fmla="*/ 2147483646 h 192"/>
              <a:gd name="T38" fmla="*/ 2147483646 w 1250"/>
              <a:gd name="T39" fmla="*/ 2147483646 h 192"/>
              <a:gd name="T40" fmla="*/ 2147483646 w 1250"/>
              <a:gd name="T41" fmla="*/ 2147483646 h 192"/>
              <a:gd name="T42" fmla="*/ 2147483646 w 1250"/>
              <a:gd name="T43" fmla="*/ 2147483646 h 192"/>
              <a:gd name="T44" fmla="*/ 2147483646 w 1250"/>
              <a:gd name="T45" fmla="*/ 2147483646 h 192"/>
              <a:gd name="T46" fmla="*/ 2147483646 w 1250"/>
              <a:gd name="T47" fmla="*/ 2147483646 h 192"/>
              <a:gd name="T48" fmla="*/ 2147483646 w 1250"/>
              <a:gd name="T49" fmla="*/ 2147483646 h 192"/>
              <a:gd name="T50" fmla="*/ 2147483646 w 1250"/>
              <a:gd name="T51" fmla="*/ 2147483646 h 192"/>
              <a:gd name="T52" fmla="*/ 2147483646 w 1250"/>
              <a:gd name="T53" fmla="*/ 2147483646 h 192"/>
              <a:gd name="T54" fmla="*/ 2147483646 w 1250"/>
              <a:gd name="T55" fmla="*/ 2147483646 h 192"/>
              <a:gd name="T56" fmla="*/ 2147483646 w 1250"/>
              <a:gd name="T57" fmla="*/ 0 h 192"/>
              <a:gd name="T58" fmla="*/ 2147483646 w 1250"/>
              <a:gd name="T59" fmla="*/ 2147483646 h 192"/>
              <a:gd name="T60" fmla="*/ 2147483646 w 1250"/>
              <a:gd name="T61" fmla="*/ 2147483646 h 192"/>
              <a:gd name="T62" fmla="*/ 2147483646 w 1250"/>
              <a:gd name="T63" fmla="*/ 2147483646 h 192"/>
              <a:gd name="T64" fmla="*/ 2147483646 w 1250"/>
              <a:gd name="T65" fmla="*/ 2147483646 h 192"/>
              <a:gd name="T66" fmla="*/ 2147483646 w 1250"/>
              <a:gd name="T67" fmla="*/ 2147483646 h 192"/>
              <a:gd name="T68" fmla="*/ 2147483646 w 1250"/>
              <a:gd name="T69" fmla="*/ 2147483646 h 192"/>
              <a:gd name="T70" fmla="*/ 0 w 1250"/>
              <a:gd name="T71" fmla="*/ 2147483646 h 192"/>
              <a:gd name="T72" fmla="*/ 2147483646 w 1250"/>
              <a:gd name="T73" fmla="*/ 2147483646 h 192"/>
              <a:gd name="T74" fmla="*/ 2147483646 w 1250"/>
              <a:gd name="T75" fmla="*/ 2147483646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1" name="Freeform 10">
            <a:extLst>
              <a:ext uri="{FF2B5EF4-FFF2-40B4-BE49-F238E27FC236}">
                <a16:creationId xmlns:a16="http://schemas.microsoft.com/office/drawing/2014/main" id="{92B90299-F5F7-F557-91AE-D3BC43228176}"/>
              </a:ext>
            </a:extLst>
          </p:cNvPr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2147483646 w 1250"/>
              <a:gd name="T1" fmla="*/ 2147483646 h 193"/>
              <a:gd name="T2" fmla="*/ 2147483646 w 1250"/>
              <a:gd name="T3" fmla="*/ 2147483646 h 193"/>
              <a:gd name="T4" fmla="*/ 2147483646 w 1250"/>
              <a:gd name="T5" fmla="*/ 2147483646 h 193"/>
              <a:gd name="T6" fmla="*/ 2147483646 w 1250"/>
              <a:gd name="T7" fmla="*/ 2147483646 h 193"/>
              <a:gd name="T8" fmla="*/ 2147483646 w 1250"/>
              <a:gd name="T9" fmla="*/ 2147483646 h 193"/>
              <a:gd name="T10" fmla="*/ 2147483646 w 1250"/>
              <a:gd name="T11" fmla="*/ 2147483646 h 193"/>
              <a:gd name="T12" fmla="*/ 2147483646 w 1250"/>
              <a:gd name="T13" fmla="*/ 2147483646 h 193"/>
              <a:gd name="T14" fmla="*/ 2147483646 w 1250"/>
              <a:gd name="T15" fmla="*/ 2147483646 h 193"/>
              <a:gd name="T16" fmla="*/ 2147483646 w 1250"/>
              <a:gd name="T17" fmla="*/ 2147483646 h 193"/>
              <a:gd name="T18" fmla="*/ 2147483646 w 1250"/>
              <a:gd name="T19" fmla="*/ 2147483646 h 193"/>
              <a:gd name="T20" fmla="*/ 2147483646 w 1250"/>
              <a:gd name="T21" fmla="*/ 2147483646 h 193"/>
              <a:gd name="T22" fmla="*/ 2147483646 w 1250"/>
              <a:gd name="T23" fmla="*/ 0 h 193"/>
              <a:gd name="T24" fmla="*/ 2147483646 w 1250"/>
              <a:gd name="T25" fmla="*/ 2147483646 h 193"/>
              <a:gd name="T26" fmla="*/ 2147483646 w 1250"/>
              <a:gd name="T27" fmla="*/ 2147483646 h 193"/>
              <a:gd name="T28" fmla="*/ 2147483646 w 1250"/>
              <a:gd name="T29" fmla="*/ 2147483646 h 193"/>
              <a:gd name="T30" fmla="*/ 2147483646 w 1250"/>
              <a:gd name="T31" fmla="*/ 2147483646 h 193"/>
              <a:gd name="T32" fmla="*/ 2147483646 w 1250"/>
              <a:gd name="T33" fmla="*/ 2147483646 h 193"/>
              <a:gd name="T34" fmla="*/ 2147483646 w 1250"/>
              <a:gd name="T35" fmla="*/ 2147483646 h 193"/>
              <a:gd name="T36" fmla="*/ 2147483646 w 1250"/>
              <a:gd name="T37" fmla="*/ 2147483646 h 193"/>
              <a:gd name="T38" fmla="*/ 2147483646 w 1250"/>
              <a:gd name="T39" fmla="*/ 2147483646 h 193"/>
              <a:gd name="T40" fmla="*/ 2147483646 w 1250"/>
              <a:gd name="T41" fmla="*/ 2147483646 h 193"/>
              <a:gd name="T42" fmla="*/ 2147483646 w 1250"/>
              <a:gd name="T43" fmla="*/ 2147483646 h 193"/>
              <a:gd name="T44" fmla="*/ 2147483646 w 1250"/>
              <a:gd name="T45" fmla="*/ 2147483646 h 193"/>
              <a:gd name="T46" fmla="*/ 2147483646 w 1250"/>
              <a:gd name="T47" fmla="*/ 2147483646 h 193"/>
              <a:gd name="T48" fmla="*/ 2147483646 w 1250"/>
              <a:gd name="T49" fmla="*/ 2147483646 h 193"/>
              <a:gd name="T50" fmla="*/ 2147483646 w 1250"/>
              <a:gd name="T51" fmla="*/ 2147483646 h 193"/>
              <a:gd name="T52" fmla="*/ 2147483646 w 1250"/>
              <a:gd name="T53" fmla="*/ 2147483646 h 193"/>
              <a:gd name="T54" fmla="*/ 2147483646 w 1250"/>
              <a:gd name="T55" fmla="*/ 2147483646 h 193"/>
              <a:gd name="T56" fmla="*/ 2147483646 w 1250"/>
              <a:gd name="T57" fmla="*/ 2147483646 h 193"/>
              <a:gd name="T58" fmla="*/ 2147483646 w 1250"/>
              <a:gd name="T59" fmla="*/ 2147483646 h 193"/>
              <a:gd name="T60" fmla="*/ 2147483646 w 1250"/>
              <a:gd name="T61" fmla="*/ 2147483646 h 193"/>
              <a:gd name="T62" fmla="*/ 2147483646 w 1250"/>
              <a:gd name="T63" fmla="*/ 2147483646 h 193"/>
              <a:gd name="T64" fmla="*/ 2147483646 w 1250"/>
              <a:gd name="T65" fmla="*/ 2147483646 h 193"/>
              <a:gd name="T66" fmla="*/ 2147483646 w 1250"/>
              <a:gd name="T67" fmla="*/ 2147483646 h 193"/>
              <a:gd name="T68" fmla="*/ 2147483646 w 1250"/>
              <a:gd name="T69" fmla="*/ 2147483646 h 193"/>
              <a:gd name="T70" fmla="*/ 2147483646 w 1250"/>
              <a:gd name="T71" fmla="*/ 2147483646 h 193"/>
              <a:gd name="T72" fmla="*/ 2147483646 w 1250"/>
              <a:gd name="T73" fmla="*/ 2147483646 h 193"/>
              <a:gd name="T74" fmla="*/ 2147483646 w 1250"/>
              <a:gd name="T75" fmla="*/ 2147483646 h 193"/>
              <a:gd name="T76" fmla="*/ 2147483646 w 1250"/>
              <a:gd name="T77" fmla="*/ 2147483646 h 193"/>
              <a:gd name="T78" fmla="*/ 2147483646 w 1250"/>
              <a:gd name="T79" fmla="*/ 2147483646 h 193"/>
              <a:gd name="T80" fmla="*/ 2147483646 w 1250"/>
              <a:gd name="T81" fmla="*/ 2147483646 h 193"/>
              <a:gd name="T82" fmla="*/ 2147483646 w 1250"/>
              <a:gd name="T83" fmla="*/ 2147483646 h 193"/>
              <a:gd name="T84" fmla="*/ 2147483646 w 1250"/>
              <a:gd name="T85" fmla="*/ 2147483646 h 193"/>
              <a:gd name="T86" fmla="*/ 2147483646 w 1250"/>
              <a:gd name="T87" fmla="*/ 2147483646 h 193"/>
              <a:gd name="T88" fmla="*/ 2147483646 w 1250"/>
              <a:gd name="T89" fmla="*/ 2147483646 h 193"/>
              <a:gd name="T90" fmla="*/ 2147483646 w 1250"/>
              <a:gd name="T91" fmla="*/ 2147483646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2" name="Freeform 11">
            <a:extLst>
              <a:ext uri="{FF2B5EF4-FFF2-40B4-BE49-F238E27FC236}">
                <a16:creationId xmlns:a16="http://schemas.microsoft.com/office/drawing/2014/main" id="{1D1A44BE-808B-BC6B-A419-222D91AFA631}"/>
              </a:ext>
            </a:extLst>
          </p:cNvPr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2147483646 w 1227"/>
              <a:gd name="T1" fmla="*/ 2147483646 h 144"/>
              <a:gd name="T2" fmla="*/ 2147483646 w 1227"/>
              <a:gd name="T3" fmla="*/ 2147483646 h 144"/>
              <a:gd name="T4" fmla="*/ 2147483646 w 1227"/>
              <a:gd name="T5" fmla="*/ 2147483646 h 144"/>
              <a:gd name="T6" fmla="*/ 2147483646 w 1227"/>
              <a:gd name="T7" fmla="*/ 2147483646 h 144"/>
              <a:gd name="T8" fmla="*/ 2147483646 w 1227"/>
              <a:gd name="T9" fmla="*/ 2147483646 h 144"/>
              <a:gd name="T10" fmla="*/ 0 w 1227"/>
              <a:gd name="T11" fmla="*/ 2147483646 h 144"/>
              <a:gd name="T12" fmla="*/ 2147483646 w 1227"/>
              <a:gd name="T13" fmla="*/ 2147483646 h 144"/>
              <a:gd name="T14" fmla="*/ 2147483646 w 1227"/>
              <a:gd name="T15" fmla="*/ 2147483646 h 144"/>
              <a:gd name="T16" fmla="*/ 2147483646 w 1227"/>
              <a:gd name="T17" fmla="*/ 2147483646 h 144"/>
              <a:gd name="T18" fmla="*/ 2147483646 w 1227"/>
              <a:gd name="T19" fmla="*/ 2147483646 h 144"/>
              <a:gd name="T20" fmla="*/ 2147483646 w 1227"/>
              <a:gd name="T21" fmla="*/ 2147483646 h 144"/>
              <a:gd name="T22" fmla="*/ 2147483646 w 1227"/>
              <a:gd name="T23" fmla="*/ 2147483646 h 144"/>
              <a:gd name="T24" fmla="*/ 2147483646 w 1227"/>
              <a:gd name="T25" fmla="*/ 2147483646 h 144"/>
              <a:gd name="T26" fmla="*/ 2147483646 w 1227"/>
              <a:gd name="T27" fmla="*/ 2147483646 h 144"/>
              <a:gd name="T28" fmla="*/ 2147483646 w 1227"/>
              <a:gd name="T29" fmla="*/ 2147483646 h 144"/>
              <a:gd name="T30" fmla="*/ 2147483646 w 1227"/>
              <a:gd name="T31" fmla="*/ 2147483646 h 144"/>
              <a:gd name="T32" fmla="*/ 2147483646 w 1227"/>
              <a:gd name="T33" fmla="*/ 2147483646 h 144"/>
              <a:gd name="T34" fmla="*/ 2147483646 w 1227"/>
              <a:gd name="T35" fmla="*/ 2147483646 h 144"/>
              <a:gd name="T36" fmla="*/ 2147483646 w 1227"/>
              <a:gd name="T37" fmla="*/ 2147483646 h 144"/>
              <a:gd name="T38" fmla="*/ 2147483646 w 1227"/>
              <a:gd name="T39" fmla="*/ 2147483646 h 144"/>
              <a:gd name="T40" fmla="*/ 2147483646 w 1227"/>
              <a:gd name="T41" fmla="*/ 2147483646 h 144"/>
              <a:gd name="T42" fmla="*/ 2147483646 w 1227"/>
              <a:gd name="T43" fmla="*/ 2147483646 h 144"/>
              <a:gd name="T44" fmla="*/ 2147483646 w 1227"/>
              <a:gd name="T45" fmla="*/ 2147483646 h 144"/>
              <a:gd name="T46" fmla="*/ 2147483646 w 1227"/>
              <a:gd name="T47" fmla="*/ 2147483646 h 144"/>
              <a:gd name="T48" fmla="*/ 2147483646 w 1227"/>
              <a:gd name="T49" fmla="*/ 2147483646 h 144"/>
              <a:gd name="T50" fmla="*/ 2147483646 w 1227"/>
              <a:gd name="T51" fmla="*/ 2147483646 h 144"/>
              <a:gd name="T52" fmla="*/ 2147483646 w 1227"/>
              <a:gd name="T53" fmla="*/ 2147483646 h 144"/>
              <a:gd name="T54" fmla="*/ 2147483646 w 1227"/>
              <a:gd name="T55" fmla="*/ 2147483646 h 144"/>
              <a:gd name="T56" fmla="*/ 2147483646 w 1227"/>
              <a:gd name="T57" fmla="*/ 2147483646 h 144"/>
              <a:gd name="T58" fmla="*/ 2147483646 w 1227"/>
              <a:gd name="T59" fmla="*/ 2147483646 h 144"/>
              <a:gd name="T60" fmla="*/ 2147483646 w 1227"/>
              <a:gd name="T61" fmla="*/ 2147483646 h 144"/>
              <a:gd name="T62" fmla="*/ 2147483646 w 1227"/>
              <a:gd name="T63" fmla="*/ 2147483646 h 144"/>
              <a:gd name="T64" fmla="*/ 2147483646 w 1227"/>
              <a:gd name="T65" fmla="*/ 2147483646 h 144"/>
              <a:gd name="T66" fmla="*/ 2147483646 w 1227"/>
              <a:gd name="T67" fmla="*/ 2147483646 h 144"/>
              <a:gd name="T68" fmla="*/ 2147483646 w 1227"/>
              <a:gd name="T69" fmla="*/ 2147483646 h 144"/>
              <a:gd name="T70" fmla="*/ 2147483646 w 1227"/>
              <a:gd name="T71" fmla="*/ 2147483646 h 144"/>
              <a:gd name="T72" fmla="*/ 2147483646 w 1227"/>
              <a:gd name="T73" fmla="*/ 2147483646 h 144"/>
              <a:gd name="T74" fmla="*/ 2147483646 w 1227"/>
              <a:gd name="T75" fmla="*/ 2147483646 h 144"/>
              <a:gd name="T76" fmla="*/ 2147483646 w 1227"/>
              <a:gd name="T77" fmla="*/ 2147483646 h 144"/>
              <a:gd name="T78" fmla="*/ 2147483646 w 1227"/>
              <a:gd name="T79" fmla="*/ 2147483646 h 144"/>
              <a:gd name="T80" fmla="*/ 2147483646 w 1227"/>
              <a:gd name="T81" fmla="*/ 2147483646 h 144"/>
              <a:gd name="T82" fmla="*/ 2147483646 w 1227"/>
              <a:gd name="T83" fmla="*/ 2147483646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3" name="Freeform 12">
            <a:extLst>
              <a:ext uri="{FF2B5EF4-FFF2-40B4-BE49-F238E27FC236}">
                <a16:creationId xmlns:a16="http://schemas.microsoft.com/office/drawing/2014/main" id="{ECB73D14-B976-85C3-636F-51542C74247D}"/>
              </a:ext>
            </a:extLst>
          </p:cNvPr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2147483646 w 77"/>
              <a:gd name="T1" fmla="*/ 2147483646 h 256"/>
              <a:gd name="T2" fmla="*/ 2147483646 w 77"/>
              <a:gd name="T3" fmla="*/ 2147483646 h 256"/>
              <a:gd name="T4" fmla="*/ 2147483646 w 77"/>
              <a:gd name="T5" fmla="*/ 2147483646 h 256"/>
              <a:gd name="T6" fmla="*/ 2147483646 w 77"/>
              <a:gd name="T7" fmla="*/ 2147483646 h 256"/>
              <a:gd name="T8" fmla="*/ 2147483646 w 77"/>
              <a:gd name="T9" fmla="*/ 2147483646 h 256"/>
              <a:gd name="T10" fmla="*/ 2147483646 w 77"/>
              <a:gd name="T11" fmla="*/ 2147483646 h 256"/>
              <a:gd name="T12" fmla="*/ 2147483646 w 77"/>
              <a:gd name="T13" fmla="*/ 2147483646 h 256"/>
              <a:gd name="T14" fmla="*/ 2147483646 w 77"/>
              <a:gd name="T15" fmla="*/ 2147483646 h 256"/>
              <a:gd name="T16" fmla="*/ 2147483646 w 77"/>
              <a:gd name="T17" fmla="*/ 2147483646 h 256"/>
              <a:gd name="T18" fmla="*/ 2147483646 w 77"/>
              <a:gd name="T19" fmla="*/ 2147483646 h 256"/>
              <a:gd name="T20" fmla="*/ 2147483646 w 77"/>
              <a:gd name="T21" fmla="*/ 2147483646 h 256"/>
              <a:gd name="T22" fmla="*/ 2147483646 w 77"/>
              <a:gd name="T23" fmla="*/ 2147483646 h 256"/>
              <a:gd name="T24" fmla="*/ 2147483646 w 77"/>
              <a:gd name="T25" fmla="*/ 2147483646 h 256"/>
              <a:gd name="T26" fmla="*/ 0 w 77"/>
              <a:gd name="T27" fmla="*/ 2147483646 h 256"/>
              <a:gd name="T28" fmla="*/ 2147483646 w 77"/>
              <a:gd name="T29" fmla="*/ 2147483646 h 256"/>
              <a:gd name="T30" fmla="*/ 2147483646 w 77"/>
              <a:gd name="T31" fmla="*/ 2147483646 h 256"/>
              <a:gd name="T32" fmla="*/ 2147483646 w 77"/>
              <a:gd name="T33" fmla="*/ 2147483646 h 256"/>
              <a:gd name="T34" fmla="*/ 2147483646 w 77"/>
              <a:gd name="T35" fmla="*/ 2147483646 h 256"/>
              <a:gd name="T36" fmla="*/ 2147483646 w 77"/>
              <a:gd name="T37" fmla="*/ 2147483646 h 256"/>
              <a:gd name="T38" fmla="*/ 2147483646 w 77"/>
              <a:gd name="T39" fmla="*/ 2147483646 h 256"/>
              <a:gd name="T40" fmla="*/ 2147483646 w 77"/>
              <a:gd name="T41" fmla="*/ 2147483646 h 256"/>
              <a:gd name="T42" fmla="*/ 2147483646 w 77"/>
              <a:gd name="T43" fmla="*/ 2147483646 h 256"/>
              <a:gd name="T44" fmla="*/ 2147483646 w 77"/>
              <a:gd name="T45" fmla="*/ 2147483646 h 256"/>
              <a:gd name="T46" fmla="*/ 2147483646 w 77"/>
              <a:gd name="T47" fmla="*/ 2147483646 h 256"/>
              <a:gd name="T48" fmla="*/ 2147483646 w 77"/>
              <a:gd name="T49" fmla="*/ 0 h 256"/>
              <a:gd name="T50" fmla="*/ 2147483646 w 77"/>
              <a:gd name="T51" fmla="*/ 2147483646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4" name="Freeform 13">
            <a:extLst>
              <a:ext uri="{FF2B5EF4-FFF2-40B4-BE49-F238E27FC236}">
                <a16:creationId xmlns:a16="http://schemas.microsoft.com/office/drawing/2014/main" id="{148C5F9A-1492-98FD-72CE-6B0331D22866}"/>
              </a:ext>
            </a:extLst>
          </p:cNvPr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2147483646 h 259"/>
              <a:gd name="T2" fmla="*/ 2147483646 w 1229"/>
              <a:gd name="T3" fmla="*/ 2147483646 h 259"/>
              <a:gd name="T4" fmla="*/ 2147483646 w 1229"/>
              <a:gd name="T5" fmla="*/ 2147483646 h 259"/>
              <a:gd name="T6" fmla="*/ 2147483646 w 1229"/>
              <a:gd name="T7" fmla="*/ 2147483646 h 259"/>
              <a:gd name="T8" fmla="*/ 2147483646 w 1229"/>
              <a:gd name="T9" fmla="*/ 2147483646 h 259"/>
              <a:gd name="T10" fmla="*/ 2147483646 w 1229"/>
              <a:gd name="T11" fmla="*/ 2147483646 h 259"/>
              <a:gd name="T12" fmla="*/ 2147483646 w 1229"/>
              <a:gd name="T13" fmla="*/ 2147483646 h 259"/>
              <a:gd name="T14" fmla="*/ 2147483646 w 1229"/>
              <a:gd name="T15" fmla="*/ 2147483646 h 259"/>
              <a:gd name="T16" fmla="*/ 2147483646 w 1229"/>
              <a:gd name="T17" fmla="*/ 2147483646 h 259"/>
              <a:gd name="T18" fmla="*/ 2147483646 w 1229"/>
              <a:gd name="T19" fmla="*/ 2147483646 h 259"/>
              <a:gd name="T20" fmla="*/ 2147483646 w 1229"/>
              <a:gd name="T21" fmla="*/ 2147483646 h 259"/>
              <a:gd name="T22" fmla="*/ 2147483646 w 1229"/>
              <a:gd name="T23" fmla="*/ 2147483646 h 259"/>
              <a:gd name="T24" fmla="*/ 2147483646 w 1229"/>
              <a:gd name="T25" fmla="*/ 2147483646 h 259"/>
              <a:gd name="T26" fmla="*/ 2147483646 w 1229"/>
              <a:gd name="T27" fmla="*/ 2147483646 h 259"/>
              <a:gd name="T28" fmla="*/ 2147483646 w 1229"/>
              <a:gd name="T29" fmla="*/ 2147483646 h 259"/>
              <a:gd name="T30" fmla="*/ 2147483646 w 1229"/>
              <a:gd name="T31" fmla="*/ 2147483646 h 259"/>
              <a:gd name="T32" fmla="*/ 2147483646 w 1229"/>
              <a:gd name="T33" fmla="*/ 2147483646 h 259"/>
              <a:gd name="T34" fmla="*/ 2147483646 w 1229"/>
              <a:gd name="T35" fmla="*/ 2147483646 h 259"/>
              <a:gd name="T36" fmla="*/ 2147483646 w 1229"/>
              <a:gd name="T37" fmla="*/ 2147483646 h 259"/>
              <a:gd name="T38" fmla="*/ 2147483646 w 1229"/>
              <a:gd name="T39" fmla="*/ 2147483646 h 259"/>
              <a:gd name="T40" fmla="*/ 2147483646 w 1229"/>
              <a:gd name="T41" fmla="*/ 2147483646 h 259"/>
              <a:gd name="T42" fmla="*/ 2147483646 w 1229"/>
              <a:gd name="T43" fmla="*/ 2147483646 h 259"/>
              <a:gd name="T44" fmla="*/ 2147483646 w 1229"/>
              <a:gd name="T45" fmla="*/ 2147483646 h 259"/>
              <a:gd name="T46" fmla="*/ 2147483646 w 1229"/>
              <a:gd name="T47" fmla="*/ 2147483646 h 259"/>
              <a:gd name="T48" fmla="*/ 2147483646 w 1229"/>
              <a:gd name="T49" fmla="*/ 2147483646 h 259"/>
              <a:gd name="T50" fmla="*/ 2147483646 w 1229"/>
              <a:gd name="T51" fmla="*/ 2147483646 h 259"/>
              <a:gd name="T52" fmla="*/ 2147483646 w 1229"/>
              <a:gd name="T53" fmla="*/ 2147483646 h 259"/>
              <a:gd name="T54" fmla="*/ 2147483646 w 1229"/>
              <a:gd name="T55" fmla="*/ 2147483646 h 259"/>
              <a:gd name="T56" fmla="*/ 2147483646 w 1229"/>
              <a:gd name="T57" fmla="*/ 2147483646 h 259"/>
              <a:gd name="T58" fmla="*/ 2147483646 w 1229"/>
              <a:gd name="T59" fmla="*/ 2147483646 h 259"/>
              <a:gd name="T60" fmla="*/ 2147483646 w 1229"/>
              <a:gd name="T61" fmla="*/ 2147483646 h 259"/>
              <a:gd name="T62" fmla="*/ 2147483646 w 1229"/>
              <a:gd name="T63" fmla="*/ 2147483646 h 259"/>
              <a:gd name="T64" fmla="*/ 2147483646 w 1229"/>
              <a:gd name="T65" fmla="*/ 2147483646 h 259"/>
              <a:gd name="T66" fmla="*/ 2147483646 w 1229"/>
              <a:gd name="T67" fmla="*/ 2147483646 h 259"/>
              <a:gd name="T68" fmla="*/ 2147483646 w 1229"/>
              <a:gd name="T69" fmla="*/ 2147483646 h 259"/>
              <a:gd name="T70" fmla="*/ 2147483646 w 1229"/>
              <a:gd name="T71" fmla="*/ 2147483646 h 259"/>
              <a:gd name="T72" fmla="*/ 2147483646 w 1229"/>
              <a:gd name="T73" fmla="*/ 2147483646 h 259"/>
              <a:gd name="T74" fmla="*/ 2147483646 w 1229"/>
              <a:gd name="T75" fmla="*/ 2147483646 h 259"/>
              <a:gd name="T76" fmla="*/ 2147483646 w 1229"/>
              <a:gd name="T77" fmla="*/ 2147483646 h 259"/>
              <a:gd name="T78" fmla="*/ 2147483646 w 1229"/>
              <a:gd name="T79" fmla="*/ 2147483646 h 259"/>
              <a:gd name="T80" fmla="*/ 2147483646 w 1229"/>
              <a:gd name="T81" fmla="*/ 2147483646 h 259"/>
              <a:gd name="T82" fmla="*/ 2147483646 w 1229"/>
              <a:gd name="T83" fmla="*/ 2147483646 h 259"/>
              <a:gd name="T84" fmla="*/ 2147483646 w 1229"/>
              <a:gd name="T85" fmla="*/ 2147483646 h 259"/>
              <a:gd name="T86" fmla="*/ 2147483646 w 1229"/>
              <a:gd name="T87" fmla="*/ 2147483646 h 259"/>
              <a:gd name="T88" fmla="*/ 2147483646 w 1229"/>
              <a:gd name="T89" fmla="*/ 2147483646 h 259"/>
              <a:gd name="T90" fmla="*/ 2147483646 w 1229"/>
              <a:gd name="T91" fmla="*/ 2147483646 h 259"/>
              <a:gd name="T92" fmla="*/ 2147483646 w 1229"/>
              <a:gd name="T93" fmla="*/ 2147483646 h 259"/>
              <a:gd name="T94" fmla="*/ 2147483646 w 1229"/>
              <a:gd name="T95" fmla="*/ 2147483646 h 259"/>
              <a:gd name="T96" fmla="*/ 2147483646 w 1229"/>
              <a:gd name="T97" fmla="*/ 2147483646 h 259"/>
              <a:gd name="T98" fmla="*/ 2147483646 w 1229"/>
              <a:gd name="T99" fmla="*/ 2147483646 h 259"/>
              <a:gd name="T100" fmla="*/ 2147483646 w 1229"/>
              <a:gd name="T101" fmla="*/ 2147483646 h 259"/>
              <a:gd name="T102" fmla="*/ 2147483646 w 1229"/>
              <a:gd name="T103" fmla="*/ 2147483646 h 259"/>
              <a:gd name="T104" fmla="*/ 2147483646 w 1229"/>
              <a:gd name="T105" fmla="*/ 2147483646 h 259"/>
              <a:gd name="T106" fmla="*/ 2147483646 w 1229"/>
              <a:gd name="T107" fmla="*/ 2147483646 h 259"/>
              <a:gd name="T108" fmla="*/ 2147483646 w 1229"/>
              <a:gd name="T109" fmla="*/ 2147483646 h 259"/>
              <a:gd name="T110" fmla="*/ 2147483646 w 1229"/>
              <a:gd name="T111" fmla="*/ 2147483646 h 259"/>
              <a:gd name="T112" fmla="*/ 2147483646 w 1229"/>
              <a:gd name="T113" fmla="*/ 2147483646 h 259"/>
              <a:gd name="T114" fmla="*/ 2147483646 w 1229"/>
              <a:gd name="T115" fmla="*/ 2147483646 h 259"/>
              <a:gd name="T116" fmla="*/ 2147483646 w 1229"/>
              <a:gd name="T117" fmla="*/ 2147483646 h 259"/>
              <a:gd name="T118" fmla="*/ 2147483646 w 1229"/>
              <a:gd name="T119" fmla="*/ 2147483646 h 259"/>
              <a:gd name="T120" fmla="*/ 2147483646 w 1229"/>
              <a:gd name="T121" fmla="*/ 2147483646 h 259"/>
              <a:gd name="T122" fmla="*/ 2147483646 w 1229"/>
              <a:gd name="T123" fmla="*/ 2147483646 h 259"/>
              <a:gd name="T124" fmla="*/ 0 w 1229"/>
              <a:gd name="T125" fmla="*/ 2147483646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5" name="Freeform 14">
            <a:extLst>
              <a:ext uri="{FF2B5EF4-FFF2-40B4-BE49-F238E27FC236}">
                <a16:creationId xmlns:a16="http://schemas.microsoft.com/office/drawing/2014/main" id="{BCF0A2BE-CED2-5020-101E-4C5538093835}"/>
              </a:ext>
            </a:extLst>
          </p:cNvPr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2147483646 w 57"/>
              <a:gd name="T1" fmla="*/ 2147483646 h 252"/>
              <a:gd name="T2" fmla="*/ 2147483646 w 57"/>
              <a:gd name="T3" fmla="*/ 2147483646 h 252"/>
              <a:gd name="T4" fmla="*/ 2147483646 w 57"/>
              <a:gd name="T5" fmla="*/ 2147483646 h 252"/>
              <a:gd name="T6" fmla="*/ 2147483646 w 57"/>
              <a:gd name="T7" fmla="*/ 2147483646 h 252"/>
              <a:gd name="T8" fmla="*/ 2147483646 w 57"/>
              <a:gd name="T9" fmla="*/ 2147483646 h 252"/>
              <a:gd name="T10" fmla="*/ 0 w 57"/>
              <a:gd name="T11" fmla="*/ 2147483646 h 252"/>
              <a:gd name="T12" fmla="*/ 2147483646 w 57"/>
              <a:gd name="T13" fmla="*/ 2147483646 h 252"/>
              <a:gd name="T14" fmla="*/ 2147483646 w 57"/>
              <a:gd name="T15" fmla="*/ 2147483646 h 252"/>
              <a:gd name="T16" fmla="*/ 2147483646 w 57"/>
              <a:gd name="T17" fmla="*/ 2147483646 h 252"/>
              <a:gd name="T18" fmla="*/ 2147483646 w 57"/>
              <a:gd name="T19" fmla="*/ 2147483646 h 252"/>
              <a:gd name="T20" fmla="*/ 2147483646 w 57"/>
              <a:gd name="T21" fmla="*/ 2147483646 h 252"/>
              <a:gd name="T22" fmla="*/ 2147483646 w 57"/>
              <a:gd name="T23" fmla="*/ 2147483646 h 252"/>
              <a:gd name="T24" fmla="*/ 2147483646 w 57"/>
              <a:gd name="T25" fmla="*/ 2147483646 h 252"/>
              <a:gd name="T26" fmla="*/ 2147483646 w 57"/>
              <a:gd name="T27" fmla="*/ 2147483646 h 252"/>
              <a:gd name="T28" fmla="*/ 2147483646 w 57"/>
              <a:gd name="T29" fmla="*/ 2147483646 h 252"/>
              <a:gd name="T30" fmla="*/ 2147483646 w 57"/>
              <a:gd name="T31" fmla="*/ 2147483646 h 252"/>
              <a:gd name="T32" fmla="*/ 2147483646 w 57"/>
              <a:gd name="T33" fmla="*/ 2147483646 h 252"/>
              <a:gd name="T34" fmla="*/ 2147483646 w 57"/>
              <a:gd name="T35" fmla="*/ 2147483646 h 252"/>
              <a:gd name="T36" fmla="*/ 2147483646 w 57"/>
              <a:gd name="T37" fmla="*/ 2147483646 h 252"/>
              <a:gd name="T38" fmla="*/ 2147483646 w 57"/>
              <a:gd name="T39" fmla="*/ 2147483646 h 252"/>
              <a:gd name="T40" fmla="*/ 2147483646 w 57"/>
              <a:gd name="T41" fmla="*/ 2147483646 h 252"/>
              <a:gd name="T42" fmla="*/ 2147483646 w 57"/>
              <a:gd name="T43" fmla="*/ 2147483646 h 252"/>
              <a:gd name="T44" fmla="*/ 2147483646 w 57"/>
              <a:gd name="T45" fmla="*/ 0 h 252"/>
              <a:gd name="T46" fmla="*/ 2147483646 w 57"/>
              <a:gd name="T47" fmla="*/ 2147483646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36" name="Group 15">
            <a:extLst>
              <a:ext uri="{FF2B5EF4-FFF2-40B4-BE49-F238E27FC236}">
                <a16:creationId xmlns:a16="http://schemas.microsoft.com/office/drawing/2014/main" id="{7AC2CBAC-99B1-9FEF-B7E0-24F5DE17D223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1046" name="Freeform 16">
              <a:extLst>
                <a:ext uri="{FF2B5EF4-FFF2-40B4-BE49-F238E27FC236}">
                  <a16:creationId xmlns:a16="http://schemas.microsoft.com/office/drawing/2014/main" id="{7C94929C-3FA7-865F-A87E-9FFE530B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7" name="Freeform 17">
              <a:extLst>
                <a:ext uri="{FF2B5EF4-FFF2-40B4-BE49-F238E27FC236}">
                  <a16:creationId xmlns:a16="http://schemas.microsoft.com/office/drawing/2014/main" id="{06B23DFA-ADA1-7305-9FAE-B125A9E8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8" name="Freeform 18">
              <a:extLst>
                <a:ext uri="{FF2B5EF4-FFF2-40B4-BE49-F238E27FC236}">
                  <a16:creationId xmlns:a16="http://schemas.microsoft.com/office/drawing/2014/main" id="{3CF9344F-8D3C-5FFE-D5C4-0BBE6636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9" name="Freeform 19">
              <a:extLst>
                <a:ext uri="{FF2B5EF4-FFF2-40B4-BE49-F238E27FC236}">
                  <a16:creationId xmlns:a16="http://schemas.microsoft.com/office/drawing/2014/main" id="{B0EE5183-707B-A30B-C1DC-7EBF9D76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0" name="Freeform 20">
              <a:extLst>
                <a:ext uri="{FF2B5EF4-FFF2-40B4-BE49-F238E27FC236}">
                  <a16:creationId xmlns:a16="http://schemas.microsoft.com/office/drawing/2014/main" id="{6CBF63EA-4538-CAC6-B6D1-AC304277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37" name="Group 21">
            <a:extLst>
              <a:ext uri="{FF2B5EF4-FFF2-40B4-BE49-F238E27FC236}">
                <a16:creationId xmlns:a16="http://schemas.microsoft.com/office/drawing/2014/main" id="{2FE214E7-E4F8-0F8E-1B91-F294D8C7EF11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1041" name="Freeform 22">
              <a:extLst>
                <a:ext uri="{FF2B5EF4-FFF2-40B4-BE49-F238E27FC236}">
                  <a16:creationId xmlns:a16="http://schemas.microsoft.com/office/drawing/2014/main" id="{F5E019F7-39EB-527D-56BC-14DBFDF82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2" name="Freeform 23">
              <a:extLst>
                <a:ext uri="{FF2B5EF4-FFF2-40B4-BE49-F238E27FC236}">
                  <a16:creationId xmlns:a16="http://schemas.microsoft.com/office/drawing/2014/main" id="{84F4DB66-4731-59EF-34E9-86F3FDF60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3" name="Freeform 24">
              <a:extLst>
                <a:ext uri="{FF2B5EF4-FFF2-40B4-BE49-F238E27FC236}">
                  <a16:creationId xmlns:a16="http://schemas.microsoft.com/office/drawing/2014/main" id="{95E1071B-0CA5-0F52-FA8D-47B2787E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4" name="Freeform 25">
              <a:extLst>
                <a:ext uri="{FF2B5EF4-FFF2-40B4-BE49-F238E27FC236}">
                  <a16:creationId xmlns:a16="http://schemas.microsoft.com/office/drawing/2014/main" id="{72F22B34-EAEC-CAB9-EC1A-E8CBD2857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5" name="Freeform 26">
              <a:extLst>
                <a:ext uri="{FF2B5EF4-FFF2-40B4-BE49-F238E27FC236}">
                  <a16:creationId xmlns:a16="http://schemas.microsoft.com/office/drawing/2014/main" id="{289AC730-B578-F98A-63EF-32CAF6F3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75" name="Rectangle 27">
            <a:extLst>
              <a:ext uri="{FF2B5EF4-FFF2-40B4-BE49-F238E27FC236}">
                <a16:creationId xmlns:a16="http://schemas.microsoft.com/office/drawing/2014/main" id="{AD76D9F1-CDFE-E52D-7FF4-391FC6183B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id="{7EBC8AEC-4F71-32A3-E8FF-21FFD02884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77" name="Rectangle 29">
            <a:extLst>
              <a:ext uri="{FF2B5EF4-FFF2-40B4-BE49-F238E27FC236}">
                <a16:creationId xmlns:a16="http://schemas.microsoft.com/office/drawing/2014/main" id="{2CBEEF6F-3D17-9E8C-DB2A-0D940A3B2C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76A9F37-63D2-42B9-91B6-05176A102BF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3D8844-2983-6643-8BC6-053CE1A6C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6600"/>
              <a:t>CERÔMERO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02EDF2-495D-8CDE-75A0-B9CA5E6A67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81600" y="5562600"/>
            <a:ext cx="3505200" cy="990600"/>
          </a:xfrm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Materiais Dentários </a:t>
            </a:r>
          </a:p>
          <a:p>
            <a:pPr eaLnBrk="1" hangingPunct="1"/>
            <a:r>
              <a:rPr lang="pt-BR" altLang="pt-BR"/>
              <a:t>TRMF/KMW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940682-ED92-4B31-737C-13CB07F1558F}"/>
              </a:ext>
            </a:extLst>
          </p:cNvPr>
          <p:cNvSpPr txBox="1"/>
          <p:nvPr/>
        </p:nvSpPr>
        <p:spPr>
          <a:xfrm>
            <a:off x="4572000" y="1284288"/>
            <a:ext cx="762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P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O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L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Í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50723A-A826-668D-E938-842837E61516}"/>
              </a:ext>
            </a:extLst>
          </p:cNvPr>
          <p:cNvSpPr txBox="1"/>
          <p:nvPr/>
        </p:nvSpPr>
        <p:spPr>
          <a:xfrm>
            <a:off x="3429000" y="3873500"/>
            <a:ext cx="76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Â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M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I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>
              <a:defRPr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3C3A85-47FE-38C8-CCA9-15D39AE1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400"/>
              <a:t>RESINA INDIRETA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400"/>
              <a:t>RESINA LABORATORIAL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400"/>
              <a:t>POLYGLASS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400"/>
              <a:t>COMPÓSITO REFORÇADO POR FIBRA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83CE890D-90F9-6D7B-525E-C7273A8DF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5562600" cy="1155700"/>
          </a:xfrm>
        </p:spPr>
        <p:txBody>
          <a:bodyPr/>
          <a:lstStyle/>
          <a:p>
            <a:r>
              <a:rPr lang="pt-BR" altLang="pt-BR" sz="4000"/>
              <a:t>ESCULTURA</a:t>
            </a:r>
          </a:p>
        </p:txBody>
      </p:sp>
      <p:pic>
        <p:nvPicPr>
          <p:cNvPr id="14339" name="Picture 2" descr="Resultado de imagem para cerômero">
            <a:extLst>
              <a:ext uri="{FF2B5EF4-FFF2-40B4-BE49-F238E27FC236}">
                <a16:creationId xmlns:a16="http://schemas.microsoft.com/office/drawing/2014/main" id="{A74BA30E-6A66-07EA-33ED-C0D24901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Resultado de imagem para cerômero escultura">
            <a:extLst>
              <a:ext uri="{FF2B5EF4-FFF2-40B4-BE49-F238E27FC236}">
                <a16:creationId xmlns:a16="http://schemas.microsoft.com/office/drawing/2014/main" id="{7C2ADA4F-E4C2-452D-EC12-EB7F21A9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7438"/>
            <a:ext cx="5410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Imagem relacionada">
            <a:extLst>
              <a:ext uri="{FF2B5EF4-FFF2-40B4-BE49-F238E27FC236}">
                <a16:creationId xmlns:a16="http://schemas.microsoft.com/office/drawing/2014/main" id="{FBABB073-979C-90CB-50F7-425914B4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4326A-BE84-C4E3-3F8B-1CF756CCA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8826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6600" dirty="0"/>
              <a:t>CERÔMERO</a:t>
            </a:r>
          </a:p>
        </p:txBody>
      </p:sp>
      <p:sp>
        <p:nvSpPr>
          <p:cNvPr id="15363" name="Espaço Reservado para Texto 2">
            <a:extLst>
              <a:ext uri="{FF2B5EF4-FFF2-40B4-BE49-F238E27FC236}">
                <a16:creationId xmlns:a16="http://schemas.microsoft.com/office/drawing/2014/main" id="{441F31A6-3101-937F-02F2-E66EBAD2B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altLang="pt-BR"/>
              <a:t>VANTAGENS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3F9AF62-DB70-9CC6-E0DB-ECFBD9B2AFA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2400" y="2707482"/>
            <a:ext cx="4344988" cy="3951288"/>
          </a:xfrm>
        </p:spPr>
        <p:txBody>
          <a:bodyPr/>
          <a:lstStyle/>
          <a:p>
            <a:pPr eaLnBrk="1" hangingPunct="1"/>
            <a:r>
              <a:rPr lang="pt-BR" altLang="pt-BR" dirty="0">
                <a:solidFill>
                  <a:srgbClr val="CDF135"/>
                </a:solidFill>
              </a:rPr>
              <a:t>RESISTÊNCIA ADEQUADA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 dirty="0">
                <a:solidFill>
                  <a:srgbClr val="CDF135"/>
                </a:solidFill>
              </a:rPr>
              <a:t>ESTABILIDADE DE COR</a:t>
            </a:r>
          </a:p>
          <a:p>
            <a:pPr eaLnBrk="1" hangingPunct="1">
              <a:lnSpc>
                <a:spcPct val="200000"/>
              </a:lnSpc>
              <a:spcAft>
                <a:spcPts val="1200"/>
              </a:spcAft>
            </a:pPr>
            <a:r>
              <a:rPr lang="pt-BR" altLang="pt-BR" dirty="0">
                <a:solidFill>
                  <a:srgbClr val="CDF135"/>
                </a:solidFill>
              </a:rPr>
              <a:t>ÓTIMO POLIMENTO</a:t>
            </a:r>
          </a:p>
          <a:p>
            <a:pPr eaLnBrk="1" hangingPunct="1"/>
            <a:r>
              <a:rPr lang="pt-BR" altLang="pt-BR" dirty="0">
                <a:solidFill>
                  <a:srgbClr val="CDF135"/>
                </a:solidFill>
              </a:rPr>
              <a:t>MÓDULO PARECIDO COM A DENTINA </a:t>
            </a:r>
            <a:endParaRPr lang="pt-BR" altLang="pt-BR" sz="2000" dirty="0"/>
          </a:p>
        </p:txBody>
      </p:sp>
      <p:sp>
        <p:nvSpPr>
          <p:cNvPr id="15365" name="Espaço Reservado para Texto 3">
            <a:extLst>
              <a:ext uri="{FF2B5EF4-FFF2-40B4-BE49-F238E27FC236}">
                <a16:creationId xmlns:a16="http://schemas.microsoft.com/office/drawing/2014/main" id="{17BF5CA2-57E5-6A33-8C4F-5EB92EF374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altLang="pt-BR"/>
              <a:t>DESVANTAGENS</a:t>
            </a:r>
          </a:p>
        </p:txBody>
      </p:sp>
      <p:sp>
        <p:nvSpPr>
          <p:cNvPr id="15366" name="Espaço Reservado para Conteúdo 4">
            <a:extLst>
              <a:ext uri="{FF2B5EF4-FFF2-40B4-BE49-F238E27FC236}">
                <a16:creationId xmlns:a16="http://schemas.microsoft.com/office/drawing/2014/main" id="{CFB4002F-B289-92D2-B49A-B4DDBB45156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5025" y="2678113"/>
            <a:ext cx="4419600" cy="39512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DUAS SESSÕES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CUSTO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INSTABILIDADE DE COR 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Uso de CIMENTO RESINOSO</a:t>
            </a:r>
            <a:endParaRPr lang="pt-BR" altLang="pt-BR"/>
          </a:p>
        </p:txBody>
      </p:sp>
      <p:sp>
        <p:nvSpPr>
          <p:cNvPr id="15367" name="Seta para a esquerda e para a direita 1">
            <a:extLst>
              <a:ext uri="{FF2B5EF4-FFF2-40B4-BE49-F238E27FC236}">
                <a16:creationId xmlns:a16="http://schemas.microsoft.com/office/drawing/2014/main" id="{3930F54E-FF1B-F29B-088B-63785BCF957B}"/>
              </a:ext>
            </a:extLst>
          </p:cNvPr>
          <p:cNvSpPr>
            <a:spLocks noChangeArrowheads="1"/>
          </p:cNvSpPr>
          <p:nvPr/>
        </p:nvSpPr>
        <p:spPr bwMode="auto">
          <a:xfrm rot="2389905">
            <a:off x="3643060" y="4071892"/>
            <a:ext cx="1228930" cy="291444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excesso de cimento resinosos">
            <a:extLst>
              <a:ext uri="{FF2B5EF4-FFF2-40B4-BE49-F238E27FC236}">
                <a16:creationId xmlns:a16="http://schemas.microsoft.com/office/drawing/2014/main" id="{684BA1FD-47D9-533C-CD12-D0D9388B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Resultado de imagem para excesso de cimento resinosos">
            <a:extLst>
              <a:ext uri="{FF2B5EF4-FFF2-40B4-BE49-F238E27FC236}">
                <a16:creationId xmlns:a16="http://schemas.microsoft.com/office/drawing/2014/main" id="{685162B6-7415-E7D0-C3AE-94776F2A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205288"/>
            <a:ext cx="47434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AC54E12F-B22D-00AF-C966-B012FA0FB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altLang="pt-BR" sz="6600"/>
              <a:t>CLASSIFICAÇÃO</a:t>
            </a:r>
            <a:br>
              <a:rPr lang="pt-BR" altLang="pt-BR" sz="6600"/>
            </a:br>
            <a:r>
              <a:rPr lang="pt-BR" altLang="pt-BR" sz="2800"/>
              <a:t>QUANTO A POLIMERIZAÇÃO:</a:t>
            </a:r>
            <a:endParaRPr lang="pt-BR" altLang="pt-BR" sz="6600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C1F13946-FDEB-7968-3969-5EA9DEA3E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38" y="2743200"/>
            <a:ext cx="8896350" cy="35083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LUZ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LUZ/CALOR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LUZ/CALOR/VÁCUO Atmosfera inerte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LUZ/CALOR/VÁCUO/PRESSÃO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CALOR/PRESSÃO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dirty="0">
                <a:solidFill>
                  <a:srgbClr val="00FFFF"/>
                </a:solidFill>
              </a:rPr>
              <a:t>CAD-CAM</a:t>
            </a:r>
          </a:p>
          <a:p>
            <a:pPr eaLnBrk="1" hangingPunct="1"/>
            <a:endParaRPr lang="pt-BR" alt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7A0D7112-8DCE-C7BD-F5AF-61799CBF4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685800"/>
            <a:ext cx="8885237" cy="1155700"/>
          </a:xfrm>
        </p:spPr>
        <p:txBody>
          <a:bodyPr/>
          <a:lstStyle/>
          <a:p>
            <a:r>
              <a:rPr lang="pt-BR" altLang="pt-BR"/>
              <a:t>MEIOS DE POLIMERIZAÇÃO</a:t>
            </a:r>
          </a:p>
        </p:txBody>
      </p:sp>
      <p:pic>
        <p:nvPicPr>
          <p:cNvPr id="18435" name="Picture 2" descr="Imagem relacionada">
            <a:extLst>
              <a:ext uri="{FF2B5EF4-FFF2-40B4-BE49-F238E27FC236}">
                <a16:creationId xmlns:a16="http://schemas.microsoft.com/office/drawing/2014/main" id="{CFA015F4-8552-CBE6-4430-7F55FA64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274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Resultado de imagem para meios de polimerização dos cerômeros[">
            <a:extLst>
              <a:ext uri="{FF2B5EF4-FFF2-40B4-BE49-F238E27FC236}">
                <a16:creationId xmlns:a16="http://schemas.microsoft.com/office/drawing/2014/main" id="{179FB48A-6526-6E6C-2293-47CA9CE9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600200"/>
            <a:ext cx="36528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Resultado de imagem para polimerizador targis">
            <a:extLst>
              <a:ext uri="{FF2B5EF4-FFF2-40B4-BE49-F238E27FC236}">
                <a16:creationId xmlns:a16="http://schemas.microsoft.com/office/drawing/2014/main" id="{116ED4B7-5ED2-8C56-A25B-1FED0381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190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Resultado de imagem para polimerizador targis">
            <a:extLst>
              <a:ext uri="{FF2B5EF4-FFF2-40B4-BE49-F238E27FC236}">
                <a16:creationId xmlns:a16="http://schemas.microsoft.com/office/drawing/2014/main" id="{114D75E5-5EDD-1FAD-B4D3-6D5A9132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419600"/>
            <a:ext cx="3111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Imagem relacionada">
            <a:extLst>
              <a:ext uri="{FF2B5EF4-FFF2-40B4-BE49-F238E27FC236}">
                <a16:creationId xmlns:a16="http://schemas.microsoft.com/office/drawing/2014/main" id="{EE7AF27C-62D3-6693-FB23-14F301AB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1917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Resultado de imagem para polimerizador solidex cerômero">
            <a:extLst>
              <a:ext uri="{FF2B5EF4-FFF2-40B4-BE49-F238E27FC236}">
                <a16:creationId xmlns:a16="http://schemas.microsoft.com/office/drawing/2014/main" id="{E233CED4-B6CE-4AF6-4F4B-221F72E4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C639EC-B3AE-838E-6CDE-8336A1A4B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CLASSIFICAÇÃO</a:t>
            </a:r>
            <a:br>
              <a:rPr lang="pt-BR" altLang="pt-BR" sz="6600"/>
            </a:br>
            <a:r>
              <a:rPr lang="pt-BR" altLang="pt-BR" sz="2800"/>
              <a:t>QUANTO ÀS PROPRIEDADES MECANICAS: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98FCDD6-ABB7-8A57-6B87-79A9FCAB9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altLang="pt-BR" dirty="0">
              <a:solidFill>
                <a:srgbClr val="00FFFF"/>
              </a:solidFill>
            </a:endParaRPr>
          </a:p>
          <a:p>
            <a:pPr eaLnBrk="1" hangingPunct="1">
              <a:defRPr/>
            </a:pPr>
            <a:r>
              <a:rPr lang="pt-BR" altLang="pt-BR" dirty="0">
                <a:solidFill>
                  <a:srgbClr val="00FFFF"/>
                </a:solidFill>
              </a:rPr>
              <a:t>PRIMEIRA GERAÇÃO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dirty="0">
                <a:solidFill>
                  <a:srgbClr val="00FFFF"/>
                </a:solidFill>
              </a:rPr>
              <a:t>              </a:t>
            </a:r>
            <a:r>
              <a:rPr lang="pt-BR" altLang="pt-BR" dirty="0">
                <a:solidFill>
                  <a:srgbClr val="FFFF00"/>
                </a:solidFill>
              </a:rPr>
              <a:t>Início década de 90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rgbClr val="00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rgbClr val="00FFFF"/>
              </a:solidFill>
            </a:endParaRPr>
          </a:p>
          <a:p>
            <a:pPr eaLnBrk="1" hangingPunct="1">
              <a:defRPr/>
            </a:pPr>
            <a:r>
              <a:rPr lang="pt-BR" altLang="pt-BR" dirty="0">
                <a:solidFill>
                  <a:srgbClr val="00FFFF"/>
                </a:solidFill>
              </a:rPr>
              <a:t>SEGUNDA GERAÇÃO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dirty="0">
                <a:solidFill>
                  <a:srgbClr val="00FFFF"/>
                </a:solidFill>
              </a:rPr>
              <a:t>              </a:t>
            </a:r>
            <a:r>
              <a:rPr lang="pt-BR" altLang="pt-BR" dirty="0">
                <a:solidFill>
                  <a:srgbClr val="FFFF00"/>
                </a:solidFill>
              </a:rPr>
              <a:t>Final década de 90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rgbClr val="00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dirty="0"/>
              <a:t>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9E0AA-121E-26D7-55B3-81AB1913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PRIMEIRA GERAÇÃO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E045835-21E2-9E62-B3E2-3E002E546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DENTACOLOR ( KULZER)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 ISOSIT (IVOCLAR)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rgbClr val="00FFFF"/>
                </a:solidFill>
              </a:rPr>
              <a:t>VISIO-GEM (ESPE)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133879A-8684-9067-8009-088B0A8E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/>
              <a:t>SEGUNDA GERAÇÃO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DDB3998-3E2A-9A9C-23BA-E06F8E90C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pt-BR" altLang="pt-BR" dirty="0">
                <a:solidFill>
                  <a:srgbClr val="00FFFF"/>
                </a:solidFill>
              </a:rPr>
              <a:t>LAVA ULTIMATE (3M – ESPE) CAD-CAM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altLang="pt-BR" dirty="0">
                <a:solidFill>
                  <a:srgbClr val="00FFFF"/>
                </a:solidFill>
              </a:rPr>
              <a:t>ARTGLASS  (KULZER)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altLang="pt-BR" dirty="0">
                <a:solidFill>
                  <a:srgbClr val="00FFFF"/>
                </a:solidFill>
              </a:rPr>
              <a:t>SIMPHONY (3M – ESPE)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altLang="pt-BR" dirty="0">
                <a:solidFill>
                  <a:srgbClr val="00FFFF"/>
                </a:solidFill>
              </a:rPr>
              <a:t>TARGIS  (IVOCLAR)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altLang="pt-BR" dirty="0">
                <a:solidFill>
                  <a:srgbClr val="00FFFF"/>
                </a:solidFill>
              </a:rPr>
              <a:t>PREMISSE  (KERR)</a:t>
            </a:r>
          </a:p>
          <a:p>
            <a:pPr marL="0" indent="0"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rgbClr val="00FFFF"/>
              </a:solidFill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21508" name="Espaço Reservado para Conteúdo 3">
            <a:extLst>
              <a:ext uri="{FF2B5EF4-FFF2-40B4-BE49-F238E27FC236}">
                <a16:creationId xmlns:a16="http://schemas.microsoft.com/office/drawing/2014/main" id="{688FB326-A13E-C53A-7EE2-02BC83C04D2A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ESTENIA  (KURARAY) 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SOLIDEX  (SHOFU)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VITA VM LC (VITA)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TETRIC LAB  (VIVADENT)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GRADIA (GC)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FFFF"/>
                </a:solidFill>
              </a:rPr>
              <a:t>CERAMAGE (SHOFU)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A727CAD-59A4-A190-7178-5FE4DCA9D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PROPRIEDADES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CCC7F31-B98D-D66E-CED1-5BF4CCF12D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300000"/>
              </a:lnSpc>
            </a:pPr>
            <a:r>
              <a:rPr lang="pt-BR" altLang="pt-BR" sz="4000"/>
              <a:t>QUÍMICAS</a:t>
            </a:r>
          </a:p>
          <a:p>
            <a:pPr eaLnBrk="1" hangingPunct="1">
              <a:lnSpc>
                <a:spcPct val="300000"/>
              </a:lnSpc>
            </a:pPr>
            <a:r>
              <a:rPr lang="pt-BR" altLang="pt-BR" sz="4000"/>
              <a:t>FÍSICAS</a:t>
            </a:r>
          </a:p>
        </p:txBody>
      </p:sp>
      <p:pic>
        <p:nvPicPr>
          <p:cNvPr id="22532" name="Picture 5" descr="C:\Arquivos de programas\Arquivos comuns\Microsoft Shared\Clipart\cagcat50\HM00363_.wmf">
            <a:extLst>
              <a:ext uri="{FF2B5EF4-FFF2-40B4-BE49-F238E27FC236}">
                <a16:creationId xmlns:a16="http://schemas.microsoft.com/office/drawing/2014/main" id="{8DF6C377-8A64-245B-3CE3-5FF3F327B7B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" y="2116138"/>
            <a:ext cx="4119563" cy="4135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176AA7AD-1722-2099-F6D7-D189584C1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38" y="977900"/>
            <a:ext cx="8885237" cy="1155700"/>
          </a:xfrm>
        </p:spPr>
        <p:txBody>
          <a:bodyPr/>
          <a:lstStyle/>
          <a:p>
            <a:pPr eaLnBrk="1" hangingPunct="1"/>
            <a:r>
              <a:rPr lang="pt-BR" altLang="pt-BR" sz="6600"/>
              <a:t>QUÍMICAS</a:t>
            </a:r>
            <a:br>
              <a:rPr lang="pt-BR" altLang="pt-BR" sz="6600"/>
            </a:br>
            <a:r>
              <a:rPr lang="pt-BR" altLang="pt-BR"/>
              <a:t>Composição: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8CAD476D-548D-FC13-C0AB-FD07DDA45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2362200"/>
            <a:ext cx="8896350" cy="4135438"/>
          </a:xfrm>
        </p:spPr>
        <p:txBody>
          <a:bodyPr/>
          <a:lstStyle/>
          <a:p>
            <a:pPr eaLnBrk="1" hangingPunct="1"/>
            <a:r>
              <a:rPr lang="pt-BR" altLang="pt-BR" sz="2800">
                <a:solidFill>
                  <a:srgbClr val="CDF135"/>
                </a:solidFill>
              </a:rPr>
              <a:t>RESINA METACRILÁTICA</a:t>
            </a:r>
            <a:r>
              <a:rPr lang="pt-BR" altLang="pt-BR">
                <a:solidFill>
                  <a:srgbClr val="CDF135"/>
                </a:solidFill>
              </a:rPr>
              <a:t> </a:t>
            </a:r>
            <a:r>
              <a:rPr lang="pt-BR" altLang="pt-BR" b="1">
                <a:solidFill>
                  <a:srgbClr val="CDF135"/>
                </a:solidFill>
              </a:rPr>
              <a:t>POLIFUNCIONAL</a:t>
            </a:r>
            <a:r>
              <a:rPr lang="pt-BR" altLang="pt-BR" sz="2800" b="1">
                <a:solidFill>
                  <a:srgbClr val="CDF135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CDF135"/>
                </a:solidFill>
              </a:rPr>
              <a:t>              </a:t>
            </a:r>
            <a:r>
              <a:rPr lang="pt-BR" altLang="pt-BR">
                <a:solidFill>
                  <a:srgbClr val="CDF135"/>
                </a:solidFill>
                <a:sym typeface="Symbol" panose="05050102010706020507" pitchFamily="18" charset="2"/>
              </a:rPr>
              <a:t> Dimetacrilato uretano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CDF135"/>
                </a:solidFill>
                <a:sym typeface="Symbol" panose="05050102010706020507" pitchFamily="18" charset="2"/>
              </a:rPr>
              <a:t>               Policarbonato dimetacrilato(PCDMA)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>
                <a:solidFill>
                  <a:srgbClr val="CDF135"/>
                </a:solidFill>
              </a:rPr>
              <a:t>CARGAS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>
                <a:solidFill>
                  <a:srgbClr val="CDF135"/>
                </a:solidFill>
              </a:rPr>
              <a:t>FIBRAS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3E3109-0EDA-4621-55BA-03DC69681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INDICAÇÕES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9E4766-79D3-D301-E059-E027AC4F9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COROAS / FACETAS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INLAYS/ONLAYS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COROAS METALOPLÁSTICAS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PONTE-FIXA REFORÇADA COM FIBRAS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PRÓTESE SOBRE IMPLANTES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0CA01F-38F7-3986-1545-7DA95E0D6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CARGAS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DCA6F3C-4EC7-76C6-5D40-173F0CEB7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>
                <a:solidFill>
                  <a:srgbClr val="99CCFF"/>
                </a:solidFill>
              </a:rPr>
              <a:t>PRIMEIRA GERAÇÃO: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        MICROFÍLICA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        51% EM PESO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b="1">
                <a:solidFill>
                  <a:srgbClr val="FFFF00"/>
                </a:solidFill>
              </a:rPr>
              <a:t>68% (Volume) de MATRIZ RESINOSA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2A340DF-A9D6-06DF-E289-A2878A483F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>
                <a:solidFill>
                  <a:srgbClr val="99CCFF"/>
                </a:solidFill>
              </a:rPr>
              <a:t>SEGUNDA GERAÇÃO: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       MICRO- NANOHÍBRIDA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99CCFF"/>
                </a:solidFill>
              </a:rPr>
              <a:t>              53-72% EM PESO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99CC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b="1">
                <a:solidFill>
                  <a:srgbClr val="FFFF00"/>
                </a:solidFill>
              </a:rPr>
              <a:t>42-60%(Volume) de MATRIZ RESINOSA</a:t>
            </a:r>
          </a:p>
        </p:txBody>
      </p:sp>
      <p:sp>
        <p:nvSpPr>
          <p:cNvPr id="24581" name="AutoShape 5">
            <a:extLst>
              <a:ext uri="{FF2B5EF4-FFF2-40B4-BE49-F238E27FC236}">
                <a16:creationId xmlns:a16="http://schemas.microsoft.com/office/drawing/2014/main" id="{8A654DCE-BABB-EA47-5083-5BA94F49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76313" cy="457200"/>
          </a:xfrm>
          <a:prstGeom prst="notchedRightArrow">
            <a:avLst>
              <a:gd name="adj1" fmla="val 50000"/>
              <a:gd name="adj2" fmla="val 5338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D99286F9-A270-D25A-F463-715CEF618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976313" cy="457200"/>
          </a:xfrm>
          <a:prstGeom prst="notchedRightArrow">
            <a:avLst>
              <a:gd name="adj1" fmla="val 50000"/>
              <a:gd name="adj2" fmla="val 5338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47E37DC2-436D-DD35-5F16-AEF05B0C775E}"/>
              </a:ext>
            </a:extLst>
          </p:cNvPr>
          <p:cNvSpPr>
            <a:spLocks noChangeArrowheads="1"/>
          </p:cNvSpPr>
          <p:nvPr/>
        </p:nvSpPr>
        <p:spPr bwMode="auto">
          <a:xfrm rot="5607916">
            <a:off x="1854994" y="4241006"/>
            <a:ext cx="814388" cy="8667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A8BADA57-6FF3-52ED-B07F-8A364B30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762000" cy="485775"/>
          </a:xfrm>
          <a:prstGeom prst="notchedRightArrow">
            <a:avLst>
              <a:gd name="adj1" fmla="val 50000"/>
              <a:gd name="adj2" fmla="val 5024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C1EBB2A8-F141-4383-E596-C26DAA17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C9747057-AB76-9D69-BE95-DD7370D5A65A}"/>
              </a:ext>
            </a:extLst>
          </p:cNvPr>
          <p:cNvSpPr>
            <a:spLocks noChangeArrowheads="1"/>
          </p:cNvSpPr>
          <p:nvPr/>
        </p:nvSpPr>
        <p:spPr bwMode="auto">
          <a:xfrm rot="5607916">
            <a:off x="6426994" y="4317206"/>
            <a:ext cx="814388" cy="8667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7" name="Line 14">
            <a:extLst>
              <a:ext uri="{FF2B5EF4-FFF2-40B4-BE49-F238E27FC236}">
                <a16:creationId xmlns:a16="http://schemas.microsoft.com/office/drawing/2014/main" id="{0A997794-7143-2E2E-444F-D79DF97F4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0" cy="4953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65278B-C51E-88FC-A2EB-9F1AB5B27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FIBRAS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E7B544B-AEC5-673F-E6E1-FF0844E4A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VIDRO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             SILICONE + Al + ÓXIDO DE Mg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             </a:t>
            </a:r>
            <a:r>
              <a:rPr lang="pt-BR" altLang="pt-BR">
                <a:solidFill>
                  <a:srgbClr val="FFFF00"/>
                </a:solidFill>
              </a:rPr>
              <a:t>Melhores propriedades de flexão</a:t>
            </a: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POLIETILENO: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             </a:t>
            </a: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+/- 25m DE DIÂMETRO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         </a:t>
            </a:r>
            <a:r>
              <a:rPr lang="pt-BR" altLang="pt-BR">
                <a:solidFill>
                  <a:srgbClr val="FFFF00"/>
                </a:solidFill>
                <a:sym typeface="Symbol" panose="05050102010706020507" pitchFamily="18" charset="2"/>
              </a:rPr>
              <a:t>O IMPORTANTE É...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33B97A-3A9D-0B83-BC1F-FD4EBD03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198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200" b="1"/>
              <a:t>UNIÃO FIBRA-MATRIZ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">
            <a:extLst>
              <a:ext uri="{FF2B5EF4-FFF2-40B4-BE49-F238E27FC236}">
                <a16:creationId xmlns:a16="http://schemas.microsoft.com/office/drawing/2014/main" id="{DFE045F1-A81E-B98A-EC12-6A88FBDC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248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ítulo 1">
            <a:extLst>
              <a:ext uri="{FF2B5EF4-FFF2-40B4-BE49-F238E27FC236}">
                <a16:creationId xmlns:a16="http://schemas.microsoft.com/office/drawing/2014/main" id="{7330337D-B0C5-88A2-E8EC-5E2651E99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RESISTÊNCIA À FLEXÃO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A9EB506-C531-F120-1C57-B48EF8B8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8963"/>
            <a:ext cx="30638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685CB2DD-8733-B6C3-991E-BF317AA2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35893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2" name="Picture 2" descr="Resultado de imagem para fibra ribbond">
            <a:extLst>
              <a:ext uri="{FF2B5EF4-FFF2-40B4-BE49-F238E27FC236}">
                <a16:creationId xmlns:a16="http://schemas.microsoft.com/office/drawing/2014/main" id="{2A6E53E1-8CC3-93B3-376A-7DE1D344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Resultado de imagem para fibra ribbond">
            <a:extLst>
              <a:ext uri="{FF2B5EF4-FFF2-40B4-BE49-F238E27FC236}">
                <a16:creationId xmlns:a16="http://schemas.microsoft.com/office/drawing/2014/main" id="{B5E75D51-B4C5-BF9D-6CE6-09D073CA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248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Resultado de imagem para fibras de reforço em odontologia">
            <a:extLst>
              <a:ext uri="{FF2B5EF4-FFF2-40B4-BE49-F238E27FC236}">
                <a16:creationId xmlns:a16="http://schemas.microsoft.com/office/drawing/2014/main" id="{8D27458F-197E-6957-51B3-AFCBB566B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390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Seta para a direita 8">
            <a:extLst>
              <a:ext uri="{FF2B5EF4-FFF2-40B4-BE49-F238E27FC236}">
                <a16:creationId xmlns:a16="http://schemas.microsoft.com/office/drawing/2014/main" id="{56489F41-AF93-4563-3D33-573D9BD20392}"/>
              </a:ext>
            </a:extLst>
          </p:cNvPr>
          <p:cNvSpPr>
            <a:spLocks noChangeArrowheads="1"/>
          </p:cNvSpPr>
          <p:nvPr/>
        </p:nvSpPr>
        <p:spPr bwMode="auto">
          <a:xfrm rot="2955095">
            <a:off x="3688557" y="4312444"/>
            <a:ext cx="2138362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A354323-9D74-F975-4261-9F479E0CE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FIBRAS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9401867-E5F6-F552-8B3D-24B0D8A8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Unidirecionais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Entrelaçadas</a:t>
            </a:r>
          </a:p>
          <a:p>
            <a:pPr eaLnBrk="1" hangingPunct="1"/>
            <a:endParaRPr lang="pt-BR" altLang="pt-BR">
              <a:solidFill>
                <a:srgbClr val="FFFF00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Trançadas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18A0B274-74D8-609B-117E-B380CC858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762000"/>
            <a:ext cx="8885237" cy="1155700"/>
          </a:xfrm>
        </p:spPr>
        <p:txBody>
          <a:bodyPr/>
          <a:lstStyle/>
          <a:p>
            <a:r>
              <a:rPr lang="pt-BR" altLang="pt-BR" sz="6600"/>
              <a:t>FIBRAS</a:t>
            </a:r>
          </a:p>
        </p:txBody>
      </p:sp>
      <p:sp>
        <p:nvSpPr>
          <p:cNvPr id="29699" name="AutoShape 4" descr="Resultado de imagem para fibra ribbond">
            <a:extLst>
              <a:ext uri="{FF2B5EF4-FFF2-40B4-BE49-F238E27FC236}">
                <a16:creationId xmlns:a16="http://schemas.microsoft.com/office/drawing/2014/main" id="{82F2D73C-D527-3AAB-DD11-70FA3E4B8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371600"/>
            <a:ext cx="351948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pic>
        <p:nvPicPr>
          <p:cNvPr id="29700" name="Imagem 6" descr="Fibras de reforço.jpg">
            <a:extLst>
              <a:ext uri="{FF2B5EF4-FFF2-40B4-BE49-F238E27FC236}">
                <a16:creationId xmlns:a16="http://schemas.microsoft.com/office/drawing/2014/main" id="{F1E5EE58-6E86-538D-AF20-4697310A0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2288"/>
            <a:ext cx="6945313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37D3EB-E541-8807-2688-CE95F5C3C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 dirty="0"/>
              <a:t>FIBRAS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1536F3B-01BA-29F2-3851-EB1FDC96D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96350" cy="4135438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99CCFF"/>
                </a:solidFill>
              </a:rPr>
              <a:t>CARBONO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rgbClr val="99CC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rgbClr val="99CC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99CCFF"/>
                </a:solidFill>
              </a:rPr>
              <a:t>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rgbClr val="99CCFF"/>
              </a:solidFill>
            </a:endParaRPr>
          </a:p>
          <a:p>
            <a:pPr eaLnBrk="1" hangingPunct="1"/>
            <a:r>
              <a:rPr lang="pt-BR" altLang="pt-BR">
                <a:solidFill>
                  <a:srgbClr val="99CCFF"/>
                </a:solidFill>
              </a:rPr>
              <a:t>KEVLAR</a:t>
            </a:r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E6CA5DF4-CE2F-FD2B-470A-1D3632E3ECC1}"/>
              </a:ext>
            </a:extLst>
          </p:cNvPr>
          <p:cNvSpPr>
            <a:spLocks noChangeArrowheads="1"/>
          </p:cNvSpPr>
          <p:nvPr/>
        </p:nvSpPr>
        <p:spPr bwMode="auto">
          <a:xfrm rot="5459022">
            <a:off x="1598613" y="2249488"/>
            <a:ext cx="2209800" cy="3429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ABF84402-9FF4-394A-05E8-C3442257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718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>
                <a:solidFill>
                  <a:srgbClr val="00FFFF"/>
                </a:solidFill>
              </a:rPr>
              <a:t>POBRES EM ESTÉTICA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>
                <a:solidFill>
                  <a:srgbClr val="00FFFF"/>
                </a:solidFill>
              </a:rPr>
              <a:t>10-25</a:t>
            </a: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m DE DIÂMETRO</a:t>
            </a:r>
            <a:endParaRPr lang="pt-BR" altLang="pt-BR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rbon_Fibre.jpg">
            <a:extLst>
              <a:ext uri="{FF2B5EF4-FFF2-40B4-BE49-F238E27FC236}">
                <a16:creationId xmlns:a16="http://schemas.microsoft.com/office/drawing/2014/main" id="{56EA996A-472D-AF74-1C74-EDD61BA1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414337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Kevlar.jpg">
            <a:extLst>
              <a:ext uri="{FF2B5EF4-FFF2-40B4-BE49-F238E27FC236}">
                <a16:creationId xmlns:a16="http://schemas.microsoft.com/office/drawing/2014/main" id="{617A01B4-38C6-36F0-A3D7-A5BBBA1E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000375"/>
            <a:ext cx="359568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ixaDeTexto 5">
            <a:extLst>
              <a:ext uri="{FF2B5EF4-FFF2-40B4-BE49-F238E27FC236}">
                <a16:creationId xmlns:a16="http://schemas.microsoft.com/office/drawing/2014/main" id="{D4AA5DF8-B93B-4CF4-E8DC-5A60CAC8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85775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/>
              <a:t>FIBRA DE CARBONO</a:t>
            </a:r>
          </a:p>
        </p:txBody>
      </p:sp>
      <p:sp>
        <p:nvSpPr>
          <p:cNvPr id="31749" name="CaixaDeTexto 6">
            <a:extLst>
              <a:ext uri="{FF2B5EF4-FFF2-40B4-BE49-F238E27FC236}">
                <a16:creationId xmlns:a16="http://schemas.microsoft.com/office/drawing/2014/main" id="{7C197FA3-63F7-9687-E0E7-9741CB7B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428875"/>
            <a:ext cx="307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/>
              <a:t>KEVLAR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9A980DC-B299-81CA-AD96-655E8641F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FIBRAS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93AAE47-5DD9-2845-AD99-20545EE82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TARGIS – ADORO (</a:t>
            </a:r>
            <a:r>
              <a:rPr lang="pt-BR" altLang="pt-BR">
                <a:solidFill>
                  <a:srgbClr val="00FFFF"/>
                </a:solidFill>
              </a:rPr>
              <a:t>VECTRIZ):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rgbClr val="00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</a:t>
            </a:r>
            <a:r>
              <a:rPr lang="pt-BR" altLang="pt-BR"/>
              <a:t>ADORO</a:t>
            </a:r>
            <a:r>
              <a:rPr lang="pt-BR" altLang="pt-BR">
                <a:solidFill>
                  <a:srgbClr val="00FFFF"/>
                </a:solidFill>
              </a:rPr>
              <a:t> =&gt;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         FRC ( Resina Composta reforçada por fibra)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</a:rPr>
              <a:t>                 </a:t>
            </a: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 Single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                  Pôntic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FFFF"/>
                </a:solidFill>
                <a:sym typeface="Symbol" panose="05050102010706020507" pitchFamily="18" charset="2"/>
              </a:rPr>
              <a:t>                  Frame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mbers.aol.com/trushad/images/TARGIS4.jpg">
            <a:extLst>
              <a:ext uri="{FF2B5EF4-FFF2-40B4-BE49-F238E27FC236}">
                <a16:creationId xmlns:a16="http://schemas.microsoft.com/office/drawing/2014/main" id="{B5C820DE-8774-19D6-6E14-50398055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476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members.aol.com/trushad/images/TARGIS5.jpg">
            <a:extLst>
              <a:ext uri="{FF2B5EF4-FFF2-40B4-BE49-F238E27FC236}">
                <a16:creationId xmlns:a16="http://schemas.microsoft.com/office/drawing/2014/main" id="{E88CDE11-7D09-3BBD-438A-35D42731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42052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http://members.aol.com/trushad/images/TARGIS2.jpg">
            <a:extLst>
              <a:ext uri="{FF2B5EF4-FFF2-40B4-BE49-F238E27FC236}">
                <a16:creationId xmlns:a16="http://schemas.microsoft.com/office/drawing/2014/main" id="{59B26C3C-ADD6-84F4-ED75-3C4D1C4F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240188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http://ipj.quintessenz.de/content/poster77/fig2ejgr.jpg">
            <a:extLst>
              <a:ext uri="{FF2B5EF4-FFF2-40B4-BE49-F238E27FC236}">
                <a16:creationId xmlns:a16="http://schemas.microsoft.com/office/drawing/2014/main" id="{8BA47F99-CE3D-1375-9DC7-54FE0E04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14563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ítulo 5">
            <a:extLst>
              <a:ext uri="{FF2B5EF4-FFF2-40B4-BE49-F238E27FC236}">
                <a16:creationId xmlns:a16="http://schemas.microsoft.com/office/drawing/2014/main" id="{61D93AF1-5FCD-9C0F-8613-7B7C31B23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248400" cy="1155700"/>
          </a:xfrm>
        </p:spPr>
        <p:txBody>
          <a:bodyPr/>
          <a:lstStyle/>
          <a:p>
            <a:r>
              <a:rPr lang="pt-BR" altLang="pt-BR" sz="3600"/>
              <a:t>TARGIS - VECTRIZ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8A8D61-847F-F545-7E04-637BFA6B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4667"/>
            <a:ext cx="4801401" cy="31977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E0D2326-7966-1312-3F91-E2964555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39490"/>
            <a:ext cx="3467100" cy="36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21DDA11-058D-9290-7294-8C0E1C59F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6600"/>
              <a:t>PROPRIEDADES</a:t>
            </a:r>
            <a:r>
              <a:rPr lang="pt-BR" altLang="pt-BR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DD4E464-C0A3-37B2-CB7F-E252E77FC2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6600" b="1"/>
              <a:t>FÍSICAS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AA69D3E-C0AD-AE31-40D7-90C88120A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CERÔMERO</a:t>
            </a:r>
            <a:br>
              <a:rPr lang="pt-BR" altLang="pt-BR" sz="6600"/>
            </a:br>
            <a:endParaRPr lang="pt-BR" altLang="pt-BR" sz="3200"/>
          </a:p>
        </p:txBody>
      </p:sp>
      <p:graphicFrame>
        <p:nvGraphicFramePr>
          <p:cNvPr id="58474" name="Group 106">
            <a:extLst>
              <a:ext uri="{FF2B5EF4-FFF2-40B4-BE49-F238E27FC236}">
                <a16:creationId xmlns:a16="http://schemas.microsoft.com/office/drawing/2014/main" id="{2AE264FD-117A-67D7-A8F8-DF1DD973456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39888"/>
          <a:ext cx="6096000" cy="483711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Targis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Premisse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flexão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 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Modulo Elastic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GPa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GPa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GPa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Ind. De Conversão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Dureza Vickers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60-62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Abrasão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vol.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5AEF24AA-47BC-D4C5-CF33-9FD7971AB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51054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4000">
                <a:solidFill>
                  <a:srgbClr val="00FFFF"/>
                </a:solidFill>
              </a:rPr>
              <a:t>FRAGILIDADE =&gt; F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4000">
                <a:solidFill>
                  <a:srgbClr val="00FFFF"/>
                </a:solidFill>
              </a:rPr>
              <a:t>DUREZA =&gt; D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4000">
                <a:solidFill>
                  <a:srgbClr val="00FFFF"/>
                </a:solidFill>
              </a:rPr>
              <a:t>RESISTÊNCIA A FRATURA =&gt; RF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6600"/>
              <a:t>F = D/RF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2BF630C-C4D9-C08B-9A5F-E5E27F1F0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ENVELHECIMENTO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750BB-5E24-006F-B9F9-5525AC1F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AUMENTA A RUGOSIDADE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DEGRADAÇÃO DA MATRIZ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                 -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HIDRÓLISE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                 - OXIDAÇÃO</a:t>
            </a:r>
          </a:p>
          <a:p>
            <a:pPr>
              <a:defRPr/>
            </a:pPr>
            <a:r>
              <a:rPr lang="pt-BR" dirty="0"/>
              <a:t> MUDANÇA DE COR E PERDA DE BRILHO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F119424-2869-3D4C-4E1A-C8589AA46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PREPARO DO CERÔMERO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F772A4D-1225-ACA6-8BF4-6AE98EBC1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JATO DE ÓXIDO DE ALUMÍNIO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FFFF00"/>
                </a:solidFill>
              </a:rPr>
              <a:t>ATAQUE ÁCIDO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FFFF00"/>
                </a:solidFill>
              </a:rPr>
              <a:t>           Ácido fluorídrico 9%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SILANIZAÇÃO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D0E33E7-FC8B-0439-137D-9F5326C22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CIMENTAÇÃO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80F8DDC-041A-A6E9-68AB-A6D585EC7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CIMENTO RESINOSO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CIV  MODIFICADO POR RESINA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461787E-0769-728F-AE29-5ADA0B1BC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 b="1">
                <a:solidFill>
                  <a:srgbClr val="FF0000"/>
                </a:solidFill>
              </a:rPr>
              <a:t>CUIDADOS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103C744-08BD-5BDD-9E28-987C6662B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FOTOPOLIMERIZAÇÃO NAS PROXIMAIS E NA OCLUSAL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REMOÇÃO DE EXCESSO</a:t>
            </a:r>
          </a:p>
          <a:p>
            <a:pPr eaLnBrk="1" hangingPunct="1"/>
            <a:endParaRPr lang="pt-BR" altLang="pt-BR">
              <a:solidFill>
                <a:srgbClr val="00FFFF"/>
              </a:solidFill>
            </a:endParaRPr>
          </a:p>
          <a:p>
            <a:pPr eaLnBrk="1" hangingPunct="1"/>
            <a:r>
              <a:rPr lang="pt-BR" altLang="pt-BR">
                <a:solidFill>
                  <a:srgbClr val="00FFFF"/>
                </a:solidFill>
              </a:rPr>
              <a:t>AJUSTE OCLUSAL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excesso de cimento resinosos">
            <a:extLst>
              <a:ext uri="{FF2B5EF4-FFF2-40B4-BE49-F238E27FC236}">
                <a16:creationId xmlns:a16="http://schemas.microsoft.com/office/drawing/2014/main" id="{684BA1FD-47D9-533C-CD12-D0D9388B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Resultado de imagem para excesso de cimento resinosos">
            <a:extLst>
              <a:ext uri="{FF2B5EF4-FFF2-40B4-BE49-F238E27FC236}">
                <a16:creationId xmlns:a16="http://schemas.microsoft.com/office/drawing/2014/main" id="{685162B6-7415-E7D0-C3AE-94776F2A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205288"/>
            <a:ext cx="47434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07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Arquivos de programas\Arquivos comuns\Microsoft Shared\Clipart\cagcat50\BD00028_.WMF">
            <a:extLst>
              <a:ext uri="{FF2B5EF4-FFF2-40B4-BE49-F238E27FC236}">
                <a16:creationId xmlns:a16="http://schemas.microsoft.com/office/drawing/2014/main" id="{5198DCD8-16AB-F32F-4369-94291CC3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192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fibras de reforço em odontologia">
            <a:extLst>
              <a:ext uri="{FF2B5EF4-FFF2-40B4-BE49-F238E27FC236}">
                <a16:creationId xmlns:a16="http://schemas.microsoft.com/office/drawing/2014/main" id="{43CF1693-0768-EE43-829F-BCB839B2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962400"/>
            <a:ext cx="4083050" cy="2686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4" descr="Resultado de imagem para cerômero">
            <a:extLst>
              <a:ext uri="{FF2B5EF4-FFF2-40B4-BE49-F238E27FC236}">
                <a16:creationId xmlns:a16="http://schemas.microsoft.com/office/drawing/2014/main" id="{963198EE-B124-9048-4239-08C65B86E4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1838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12292" name="AutoShape 8" descr="Resultado de imagem para cerômero">
            <a:extLst>
              <a:ext uri="{FF2B5EF4-FFF2-40B4-BE49-F238E27FC236}">
                <a16:creationId xmlns:a16="http://schemas.microsoft.com/office/drawing/2014/main" id="{AD1FBB1B-12F1-BBFF-9612-E2BB732CF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1838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12293" name="AutoShape 10" descr="Resultado de imagem para cerômero">
            <a:extLst>
              <a:ext uri="{FF2B5EF4-FFF2-40B4-BE49-F238E27FC236}">
                <a16:creationId xmlns:a16="http://schemas.microsoft.com/office/drawing/2014/main" id="{4EB5488C-93F3-71CC-6C8E-039A5CAB7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1838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pic>
        <p:nvPicPr>
          <p:cNvPr id="12294" name="Picture 10" descr="Resultado de imagem para cerômero antes e depois">
            <a:extLst>
              <a:ext uri="{FF2B5EF4-FFF2-40B4-BE49-F238E27FC236}">
                <a16:creationId xmlns:a16="http://schemas.microsoft.com/office/drawing/2014/main" id="{80737893-C06C-FF54-6851-9D4EE1B9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746125"/>
            <a:ext cx="42973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Resultado de imagem para cerômero antes e depois">
            <a:extLst>
              <a:ext uri="{FF2B5EF4-FFF2-40B4-BE49-F238E27FC236}">
                <a16:creationId xmlns:a16="http://schemas.microsoft.com/office/drawing/2014/main" id="{EADEC65C-16F7-81DB-3734-8E505D15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479D55-CEFB-E60D-08EF-19075C9D7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CERÔMERO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D05C178-E869-F8E1-B302-1D14ABFF1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pt-BR" altLang="pt-BR"/>
          </a:p>
          <a:p>
            <a:pPr algn="ctr" eaLnBrk="1" hangingPunct="1"/>
            <a:endParaRPr lang="pt-BR" altLang="pt-BR"/>
          </a:p>
          <a:p>
            <a:pPr algn="ctr" eaLnBrk="1" hangingPunct="1"/>
            <a:r>
              <a:rPr lang="pt-BR" altLang="pt-BR" sz="4400">
                <a:solidFill>
                  <a:srgbClr val="00FFFF"/>
                </a:solidFill>
                <a:latin typeface="Bermuda Solid" pitchFamily="2" charset="0"/>
              </a:rPr>
              <a:t>PROPRIEDADES INTERMEDIÁRIAS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AB1450-5446-96F0-3981-09D26D071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762000"/>
            <a:ext cx="8885237" cy="1155700"/>
          </a:xfrm>
        </p:spPr>
        <p:txBody>
          <a:bodyPr/>
          <a:lstStyle/>
          <a:p>
            <a:pPr eaLnBrk="1" hangingPunct="1"/>
            <a:r>
              <a:rPr lang="pt-BR" altLang="pt-BR" sz="6600"/>
              <a:t>CERÔMERO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5C969A7-81CE-5D0A-C598-620D1F1BC8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828800"/>
            <a:ext cx="12192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Â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I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CDF135"/>
                </a:solidFill>
              </a:rPr>
              <a:t>A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FC3D84B-06E7-F944-5EE1-69267D7922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1113" y="1828800"/>
            <a:ext cx="2782887" cy="4135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Í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600">
                <a:solidFill>
                  <a:srgbClr val="00FFFF"/>
                </a:solidFill>
              </a:rPr>
              <a:t>O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72116952-9758-1D51-328E-FA1A1A2C7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90800"/>
            <a:ext cx="2133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/>
              <a:t>           </a:t>
            </a:r>
            <a:r>
              <a:rPr lang="pt-BR" altLang="pt-BR" sz="8800">
                <a:solidFill>
                  <a:srgbClr val="FF0000"/>
                </a:solidFill>
                <a:sym typeface="Symbol" panose="05050102010706020507" pitchFamily="18" charset="2"/>
              </a:rPr>
              <a:t></a:t>
            </a:r>
            <a:endParaRPr lang="pt-BR" altLang="pt-BR" sz="8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1BF7A65-3E49-5265-BFAA-D28EC021B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>
                <a:solidFill>
                  <a:srgbClr val="4CDA90"/>
                </a:solidFill>
              </a:rPr>
              <a:t>CERÂMICA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68B6A22-5E7F-AB98-0EDF-F2DF19A4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defRPr/>
            </a:pPr>
            <a:r>
              <a:rPr lang="pt-BR" altLang="pt-BR" sz="2800" dirty="0"/>
              <a:t>DUREZA x </a:t>
            </a:r>
            <a:r>
              <a:rPr lang="pt-BR" altLang="pt-BR" sz="2800" dirty="0">
                <a:solidFill>
                  <a:schemeClr val="tx1">
                    <a:lumMod val="50000"/>
                  </a:schemeClr>
                </a:solidFill>
              </a:rPr>
              <a:t>BAIXO DESGASTE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pt-BR" altLang="pt-BR" sz="2800" dirty="0"/>
              <a:t>ESTABILIDADE DE COR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pt-BR" altLang="pt-BR" sz="2800" dirty="0"/>
              <a:t>BIOCOMPATIBILIDADE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pt-BR" altLang="pt-BR" sz="2800" dirty="0">
                <a:solidFill>
                  <a:schemeClr val="tx1">
                    <a:lumMod val="50000"/>
                  </a:schemeClr>
                </a:solidFill>
              </a:rPr>
              <a:t>FRAGILIDADE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C7F2AD-09C3-F3AC-747B-83CB3907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297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200"/>
              <a:t>ALTO MÓDULO DE ELASTICIDADE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9900E0-5ADA-E980-741F-80898DA86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696913"/>
            <a:ext cx="8885237" cy="1155700"/>
          </a:xfrm>
        </p:spPr>
        <p:txBody>
          <a:bodyPr/>
          <a:lstStyle/>
          <a:p>
            <a:pPr eaLnBrk="1" hangingPunct="1"/>
            <a:r>
              <a:rPr lang="pt-BR" altLang="pt-BR"/>
              <a:t>POLÍMERO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D7932D5-22EB-F24F-3012-6A2E1B4C9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13" y="1600200"/>
            <a:ext cx="8896350" cy="413543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FFFF"/>
                </a:solidFill>
              </a:rPr>
              <a:t>DUCTILIDADE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FFFF"/>
                </a:solidFill>
              </a:rPr>
              <a:t>ALTO DESGASTE</a:t>
            </a:r>
            <a:endParaRPr lang="pt-BR" altLang="pt-BR" dirty="0">
              <a:solidFill>
                <a:srgbClr val="00FFFF"/>
              </a:solidFill>
              <a:cs typeface="Times New Roman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FFFF"/>
                </a:solidFill>
              </a:rPr>
              <a:t>BAIXA DENSIDADE</a:t>
            </a:r>
            <a:endParaRPr lang="pt-BR" altLang="pt-BR" dirty="0">
              <a:solidFill>
                <a:srgbClr val="00FFFF"/>
              </a:solidFill>
              <a:cs typeface="Times New Roman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FFFF"/>
                </a:solidFill>
              </a:rPr>
              <a:t>ALTERAÇÃO DE COR</a:t>
            </a:r>
            <a:endParaRPr lang="pt-BR" altLang="pt-BR" dirty="0">
              <a:solidFill>
                <a:srgbClr val="00FFFF"/>
              </a:solidFill>
              <a:cs typeface="Times New Roman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FFFF"/>
                </a:solidFill>
              </a:rPr>
              <a:t>CONTRAÇÃO DE POLIMERIZAÇÃO</a:t>
            </a:r>
            <a:endParaRPr lang="pt-BR" altLang="pt-BR" dirty="0">
              <a:solidFill>
                <a:srgbClr val="00FFFF"/>
              </a:solidFill>
              <a:cs typeface="Times New Roman"/>
            </a:endParaRPr>
          </a:p>
          <a:p>
            <a:pPr eaLnBrk="1" hangingPunct="1"/>
            <a:endParaRPr lang="pt-BR" altLang="pt-BR" dirty="0">
              <a:solidFill>
                <a:srgbClr val="00FFFF"/>
              </a:solidFill>
              <a:cs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DECCFE-ED17-7137-3210-5A5072E363A5}"/>
              </a:ext>
            </a:extLst>
          </p:cNvPr>
          <p:cNvSpPr txBox="1"/>
          <p:nvPr/>
        </p:nvSpPr>
        <p:spPr>
          <a:xfrm>
            <a:off x="7246188" y="4842265"/>
            <a:ext cx="155563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PERCOLAÇÃO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54407A-21AB-45A8-E880-867CCAE7DEA0}"/>
              </a:ext>
            </a:extLst>
          </p:cNvPr>
          <p:cNvSpPr txBox="1"/>
          <p:nvPr/>
        </p:nvSpPr>
        <p:spPr>
          <a:xfrm>
            <a:off x="3473570" y="5529532"/>
            <a:ext cx="415218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latin typeface="Times New Roman"/>
                <a:cs typeface="Times New Roman"/>
              </a:rPr>
              <a:t> MÓDULO DE ELASTICIDADE MAIS BAIXO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0214E7-9C76-D7F0-BE86-A38FE90B2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/>
              <a:t>VANTAGENS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C15697-F230-F14C-FF41-E8FF8D44A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MARGENS BEM ADAPTADAS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CONTORNOS ANATÔMICOS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 PONTOS DE CONTATOS PRECISOS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 sz="2800">
                <a:solidFill>
                  <a:srgbClr val="CDF135"/>
                </a:solidFill>
              </a:rPr>
              <a:t> </a:t>
            </a:r>
            <a:r>
              <a:rPr lang="pt-BR" altLang="pt-BR" sz="2400">
                <a:solidFill>
                  <a:srgbClr val="CDF135"/>
                </a:solidFill>
              </a:rPr>
              <a:t>BAIXA SENSIBILIDADE PÓS-OPERATÓRIA</a:t>
            </a:r>
          </a:p>
        </p:txBody>
      </p:sp>
      <p:sp>
        <p:nvSpPr>
          <p:cNvPr id="13316" name="AutoShape 5">
            <a:extLst>
              <a:ext uri="{FF2B5EF4-FFF2-40B4-BE49-F238E27FC236}">
                <a16:creationId xmlns:a16="http://schemas.microsoft.com/office/drawing/2014/main" id="{8178009F-9CB0-F1B5-ED94-02654C142651}"/>
              </a:ext>
            </a:extLst>
          </p:cNvPr>
          <p:cNvSpPr>
            <a:spLocks/>
          </p:cNvSpPr>
          <p:nvPr/>
        </p:nvSpPr>
        <p:spPr bwMode="auto">
          <a:xfrm>
            <a:off x="6629400" y="2209800"/>
            <a:ext cx="381000" cy="4267200"/>
          </a:xfrm>
          <a:prstGeom prst="rightBrace">
            <a:avLst>
              <a:gd name="adj1" fmla="val 933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t-BR" altLang="pt-BR" sz="2200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6FE17E1-8536-3CE0-3601-6CDD7808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09800"/>
            <a:ext cx="1600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T       I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É       N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C      D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N      I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I        R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C      E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A      T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       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theme/theme1.xml><?xml version="1.0" encoding="utf-8"?>
<a:theme xmlns:a="http://schemas.openxmlformats.org/drawingml/2006/main" name="Montanha">
  <a:themeElements>
    <a:clrScheme name="Montanha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ntanh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ntanha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tanh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tanha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apresentação\Montanha.pot</Template>
  <TotalTime>3202</TotalTime>
  <Words>545</Words>
  <Application>Microsoft Office PowerPoint</Application>
  <PresentationFormat>Apresentação na tela (4:3)</PresentationFormat>
  <Paragraphs>243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Bermuda Solid</vt:lpstr>
      <vt:lpstr>Calibri</vt:lpstr>
      <vt:lpstr>Times New Roman</vt:lpstr>
      <vt:lpstr>Wingdings</vt:lpstr>
      <vt:lpstr>Montanha</vt:lpstr>
      <vt:lpstr>CERÔMERO</vt:lpstr>
      <vt:lpstr>INDICAÇÕES</vt:lpstr>
      <vt:lpstr>Apresentação do PowerPoint</vt:lpstr>
      <vt:lpstr>Apresentação do PowerPoint</vt:lpstr>
      <vt:lpstr>CERÔMERO</vt:lpstr>
      <vt:lpstr>CERÔMERO</vt:lpstr>
      <vt:lpstr>CERÂMICA</vt:lpstr>
      <vt:lpstr>POLÍMERO</vt:lpstr>
      <vt:lpstr>VANTAGENS</vt:lpstr>
      <vt:lpstr>ESCULTURA</vt:lpstr>
      <vt:lpstr>CERÔMERO</vt:lpstr>
      <vt:lpstr>Apresentação do PowerPoint</vt:lpstr>
      <vt:lpstr>CLASSIFICAÇÃO QUANTO A POLIMERIZAÇÃO:</vt:lpstr>
      <vt:lpstr>MEIOS DE POLIMERIZAÇÃO</vt:lpstr>
      <vt:lpstr>CLASSIFICAÇÃO QUANTO ÀS PROPRIEDADES MECANICAS:</vt:lpstr>
      <vt:lpstr>PRIMEIRA GERAÇÃO</vt:lpstr>
      <vt:lpstr>SEGUNDA GERAÇÃO</vt:lpstr>
      <vt:lpstr>PROPRIEDADES</vt:lpstr>
      <vt:lpstr>QUÍMICAS Composição:</vt:lpstr>
      <vt:lpstr>CARGAS</vt:lpstr>
      <vt:lpstr>FIBRAS</vt:lpstr>
      <vt:lpstr>RESISTÊNCIA À FLEXÃO</vt:lpstr>
      <vt:lpstr>Apresentação do PowerPoint</vt:lpstr>
      <vt:lpstr>FIBRAS</vt:lpstr>
      <vt:lpstr>FIBRAS</vt:lpstr>
      <vt:lpstr>FIBRAS</vt:lpstr>
      <vt:lpstr>Apresentação do PowerPoint</vt:lpstr>
      <vt:lpstr>FIBRAS</vt:lpstr>
      <vt:lpstr>TARGIS - VECTRIZ</vt:lpstr>
      <vt:lpstr>PROPRIEDADES </vt:lpstr>
      <vt:lpstr>CERÔMERO </vt:lpstr>
      <vt:lpstr>Apresentação do PowerPoint</vt:lpstr>
      <vt:lpstr>ENVELHECIMENTO</vt:lpstr>
      <vt:lpstr>PREPARO DO CERÔMERO</vt:lpstr>
      <vt:lpstr>CIMENTAÇÃO</vt:lpstr>
      <vt:lpstr>CUIDADOS</vt:lpstr>
      <vt:lpstr>Apresentação do PowerPoint</vt:lpstr>
      <vt:lpstr>Apresentação do PowerPoint</vt:lpstr>
    </vt:vector>
  </TitlesOfParts>
  <Company>KTdent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CERÔMERO</dc:title>
  <dc:creator>Thales</dc:creator>
  <cp:lastModifiedBy>Thales Ribeiro de Magalhães Filho</cp:lastModifiedBy>
  <cp:revision>100</cp:revision>
  <cp:lastPrinted>1601-01-01T00:00:00Z</cp:lastPrinted>
  <dcterms:created xsi:type="dcterms:W3CDTF">2000-10-11T11:57:17Z</dcterms:created>
  <dcterms:modified xsi:type="dcterms:W3CDTF">2023-06-30T12:50:13Z</dcterms:modified>
</cp:coreProperties>
</file>